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fast fashion è il modello di produzione che rinnova le collezioni di abbigliamento molto più rapidamente di un tempo, con capi pensati per un uso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2016 uno studio dell'Università di Plymouth ha misurato fino a circa 729.000 fibre in un carico da 6 kg di soli capi in acrilico.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mondiale di capi è passata da circa 50 miliardi nel 2000 a oltre 100 miliardi nel 2015, mentre il numero medio di utilizzi di un capo prima di essere dismesso è calato del 36% nello stesso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2022 il consumo medio pro capite nell'Unione europea è arrivato a circa 19 kg tra abbigliamento, calzature e tessili per la casa, secondo l'Agenzia europea dell'ambiente su dati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dello studio dell'Università di Plymouth (Napper e Thompson, 2016, Marine Pollution Bulletin) su un carico di lavaggio da 6 kg per ciascun tessuto.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grosso del rilascio avviene comunque nei primi lavaggi di un capo nuovo, secondo la stessa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europea dell'ambiente descrive queste cifre come stime ricorrenti, senza un singolo anno di riferimento.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2015, secondo la Ellen MacArthur Foundation, solo il 13% del materiale tessile rientrava in qualche forma di riciclo dopo l'uso e meno dell'1% tornava in nuovi capi.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sono tutte in fondo al Recap online, con i link agli originali.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inquina di microplastiche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LAVAGGIO, TANTE FIBRE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1737208"/>
            <a:ext cx="29733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microfibre rilascia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lavaggio di soli capi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sintetici?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fast fashion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fibre sintetiche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finiscono le microfibre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scelte responsabili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PRODUZIONE MONDIALE È RADDOPPIATA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la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capi nel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punto di partenza prima del raddoppio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utilizzi medi di un capo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calo rispetto a 15 anni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CONSUMO TESSILE NELL'UNIONE EUROPEA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pre-pandemia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 durante la pandemia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rispetto al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ALTO TESTATO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Acrilico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RILASCIO INTERMEDIO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Poliestere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RILASCIO PIÙ BASSO TESTATO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 poli-cotone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mila fibre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carico da 6 kg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microfibre si staccano anche in fabbrica e nell'armadio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europea dell'ambiente indica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industriale, l'uso indossato e lo smaltimento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altre fonti di rilascio, oltre al lavaggio in casa.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STIMA RICORRENTE, NON DI UN SOLO 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microplastiche tessili nei mari, stima globale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 tonnellate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Europa, pari a 25 grammi a persona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L'IMPRESSIONE CONTRO I DATI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simbolo del riciclo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 è già risolto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differenziare il capo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del 2015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RECUPERO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un riciclo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CHIUSO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dell'1% in capi nuovi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riciclo tessile resta marginale rispetto al volume prodotto.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Università di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cos'è e perché inquina di microplastiche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