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fake news sono contenuti falsi o fuorvianti che circolano su social, siti e passaparola. Gli studiosi preferiscono parlare di information disorder, perché il fenomeno comprende anche contenuti veri usati in modo scorretto. In questa presentazione vediamo le tre famiglie di contenuto tossico, i canali su cui passano, perché il falso corre più del vero e con quale metodo si controlla una notizia.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MIT pubblicato su Science nel 2018 lo ha misurato. L'1% più virale delle notizie false ha raggiunto tra 1.000 e 100.000 persone, mentre le notizie vere raramente hanno superato le 1.000. Nel complesso una notizia falsa aveva il 70% di probabilità in più di essere ritwittata rispetto a una vera. Tenete a mente il divario, perché spiegarlo è il filo di tutta la presentazione.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tre famiglie si separano con due domande, se il contenuto è falso e se c'è l'intento di nuocere. La misinformation è falsa, ma chi la diffonde non lo sa e non vuole ingannare nessuno. La disinformation è falsa ed è creata o diffusa sapendo che lo è, per fare danno. La malinformation è vera, e il problema è l'uso, per esempio dati privati autentici diffusi fuori contesto per danneggiare una persona. È il caso che distingue questa tripartizione dal semplice vero o falso.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62% delle persone nel mondo si dice preoccupato per le fake news online, quattro punti percentuali più dell'anno precedente, con un aumento superiore ai cinque punti in undici mercati. L'unica eccezione è il Brasile, in calo di tre punti. Il 58% teme di non riuscire più a distinguere cosa sia vero e cosa falso quando legge notizie in rete. Sui singoli canali la fiducia è ancora più bassa, il 22% per le notizie lette sui social media e il 20% per quelle ottenute da un chatbot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social media e piattaforme video hanno superato per la prima volta, in media nei mercati monitorati, sia la televisione sia i siti delle testate come fonte di notizie, quindi il canale più usato non è quello di cui ci si fida di più. Accanto ai social ci sono le pagine che imitano il logo e il formato di testate vere, quello che Wardle chiama contenuto impostore, e le storie inventate da zero su domini creati apposta, il contenuto fabbricato. Un indirizzo quasi identico ma non uguale all'originale, e nessuna informazione verificabile sulla redazione, tradiscono un clone. Infine il passaparola digitale, dove molte notizie false non partono da un piano organizzato ma da persone comuni che condividono in buona fede.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risultato dello studio è che il falso si è diffuso più lontano, più velocemente e più in profondità del vero, in ogni categoria di informazione testata, con un effetto ancora più marcato per le notizie politiche rispetto a terrorismo, disastri naturali, scienza, leggende metropolitane o informazioni finanziarie. Le notizie vere impiegavano sei volte più tempo per raggiungere 1.500 persone, e venti volte più tempo per essere condivise dieci volte dal messaggio originale.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dato dello studio smentisce una spiegazione comoda, i bot hanno amplificato notizie vere e false in modo sostanzialmente uguale, quindi a spiegare la maggiore velocità del falso è soprattutto il comportamento delle persone, non l'automazione. La novità percepita e le emozioni forti sono meccanismi che riguardano chiunque legga di corsa una notizia, indipendentemente da quanto si è attenti.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L'infografica dell'IFLA, basata su un articolo del 2016 di FactCheck.org, propone otto passi pratici, guardare la fonte uscendo dalla pagina per indagarla, controllare se l'autore è una persona reale, verificare la data di pubblicazione, riconoscere i propri pregiudizi, leggere oltre il titolo, controllare se i link citati sostengono davvero quanto scritto, capire se si tratta di satira e, in caso di dubbio, chiedere a un bibliotecario o consultare un sito di fact-checking. La ricerca dello Stanford History Education Group ripresa da Poynter ha individuato una tecnica ancora più efficace, il lateral reading, cioè aprire altre schede del browser invece di giudicare la pagina sospetta da url, grafica e funzionalità. Proprio quegli indizi interni alla pagina si sono rivelati poco affidabili.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Fake news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Riconoscerle senza fidarsi del colpo d'occhio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 NUMERO</a:t>
            </a:r>
            <a:endParaRPr lang="en-US" sz="1300" dirty="0"/>
          </a:p>
        </p:txBody>
      </p:sp>
      <p:sp>
        <p:nvSpPr>
          <p:cNvPr id="3" name="Shape 1"/>
          <p:cNvSpPr/>
          <p:nvPr/>
        </p:nvSpPr>
        <p:spPr>
          <a:xfrm>
            <a:off x="2476500" y="2843632"/>
            <a:ext cx="14232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lontano arriva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notizia falsa?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un blocco unico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passano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il falso corre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controlla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NESSUN INTENTO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Misinformation</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Inoltrare in una chat una notizia inventata pensando sia vera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NUOCERE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Disinformation</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Un sito che pubblica un titolo inventato per orientare un voto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 NUOCERE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Malinformation</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Vero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Dati privati autentici diffusi per mettere qualcuno in cattiva luce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SONDAGGIO REUTERS INSTITUTE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preoccupati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dalle fake news online, quattro punti più dell'anno prima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 fida</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delle notizie lette sui social media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fiducia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più bassa registrata dal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STRADE, NON UNA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social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canale più usato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2026 superano per la prima volta tv e siti delle testate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siti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Cloni e imitazioni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Loghi e formati copiati, o storie inventate su domini creati apposta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passaparola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Chat e gruppi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 condivide in buona fede un contenuto mai verificato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STUDIO DEL MIT SU SCIENCE, 2018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storie</a:t>
            </a:r>
            <a:pPr indent="0" marL="0">
              <a:lnSpc>
                <a:spcPct val="120000"/>
              </a:lnSpc>
              <a:buNone/>
            </a:pPr>
            <a:r>
              <a:rPr lang="en-US" sz="1500" dirty="0">
                <a:solidFill>
                  <a:schemeClr val="tx2"/>
                </a:solidFill>
                <a:latin typeface="+mn-lt" pitchFamily="34" charset="0"/>
                <a:ea typeface="+mn-lt" pitchFamily="34" charset="-122"/>
                <a:cs typeface="+mn-lt" pitchFamily="34" charset="-120"/>
              </a:rPr>
              <a:t>: vere e false, diffuse su Twitter tra il 2006 e il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condivisioni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parte di 3 milioni di persone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probabilità che il falso venga ritwittato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sono i bot.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bot hanno amplificato notizie vere e false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allo stesso modo</a:t>
            </a:r>
            <a:pPr indent="0" marL="0">
              <a:lnSpc>
                <a:spcPct val="125000"/>
              </a:lnSpc>
              <a:buNone/>
            </a:pPr>
            <a:r>
              <a:rPr lang="en-US" sz="1750" dirty="0">
                <a:solidFill>
                  <a:srgbClr val="D8D6CF"/>
                </a:solidFill>
                <a:latin typeface="+mn-lt" pitchFamily="34" charset="0"/>
                <a:ea typeface="+mn-lt" pitchFamily="34" charset="-122"/>
                <a:cs typeface="+mn-lt" pitchFamily="34" charset="-120"/>
              </a:rPr>
              <a:t>. A spiegare la velocità del falso è il comportamento delle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l'automazione.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CONTROLLO, PASSO PER PASSO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IFLA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otto passi, dalla fonte alla data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Lateral reading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metodo dei fact-checker</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Esci dalla pagina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giudicarla dall'aspetto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 altre schede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cerca cosa dicono fonti indipendenti</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Risali all'originale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confronta con testate affidabili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recaplica.com/it/educazione-civica/fake-news-come-riconoscerle/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IFLA · UNESCO · First Draft · Reuters Institute · Poynter · Science · Facta.news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Fake news: cosa sono e come riconoscerle — Recap</dc:title>
  <dc:subject>PptxGenJS Presentation</dc:subject>
  <dc:creator>Recaplica</dc:creator>
  <cp:lastModifiedBy>Recaplica</cp:lastModifiedBy>
  <cp:revision>1</cp:revision>
  <dcterms:created xsi:type="dcterms:W3CDTF">2026-09-29T17:00:59Z</dcterms:created>
  <dcterms:modified xsi:type="dcterms:W3CDTF">2026-09-29T17:00:59Z</dcterms:modified>
</cp:coreProperties>
</file>