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documento giusto cambia a seconda della destinazione: oggi vediamo come orientarsi, dentro e fuori dall'Unione Europea, con un occhio ai minori e alla novità del 2026 sulla carta d'identità cartacea.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Dipende dalla destinazione: nello spazio Schengen, più Islanda, Liechtenstein, Norvegia e Svizzera, basta la carta d'identità valida per l'espatrio o il passaporto. Fuori da quell'area serve il passaporto.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i paesi dello spazio Schengen (Unione Europea più Islanda, Liechtenstein, Norvegia e Svizzera): la carta d'identità valida per l'espatrio o il passaporto bastano. Cipro e Irlanda sono nell'Unione Europea ma non applicano Schengen, quindi il documento va mostrato comunque.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Molti pensano che dentro l'Unione Europea non serva portare nessun documento. In realtà il documento va comunque portato con sé ed è valido: non viene mostrato ai confini interni salvo controlli, ma senza un documento valido nei controlli di polizia si rischiano sanzioni.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Fuori dall'Unione Europea serve il passaporto. Molti paesi extra-UE chiedono anche una validità residua di alcuni mesi oltre la data di uscita prevista, variabile da paese a paese, e in certi casi un visto d'ingresso in base alla nazionalità del viaggiatore.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decreto del 2026 ha fatto cessare la validità della carta d'identità cartacea per l'espatrio da questa data. Resta la carta elettronica o il passaporto; il documento-ponte dei Comuni copre solo le urgenze e alcuni Stati esteri possono non accettarlo.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L'ISS segnala che alcuni paesi richiedono un certificato di vaccinazione per l'ingresso, ad esempio contro la febbre gialla o la meningite ACWY: il caso specifico va verificato con fonti ufficiali, non con un consiglio generico.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la carta d'identità valida per l'espatrio o il passaporto, purché in corso di validità. Seconda domanda per la classe: dal 3 agosto 2026, quale documento non è più valido per l'espatrio?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le fonti e i falsi miti da sfatare prima di partire.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Quali documenti servono per entrare in un paese straniero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Carta d'identità, passaporto, visto, la mappa pratica prima di partire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FARE LA VALIGIA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802280" y="2106016"/>
            <a:ext cx="422285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 o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serve il passaporto?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QUESTO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Dentro l'Unione Europea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Fuori dall'Unione Europea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Documenti per i minori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Salute e verifiche finali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BASTA LA CARTA D'IDENTITÀ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27+4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paesi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Unione Europea più Islanda, Liechtenstein, Norvegia, Svizzera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eccezioni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Cipro e Irlanda, documento comunque richiesto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EQUIVOCO COMUNE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Si pensa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CONFINI INTERNI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serve nulla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VIAGGIO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basta il biglietto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realtà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DOCUMENTO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obbligatorio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AI CONTROLLI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rischiano sanzioni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portato sempre, anche senza controlli ai confini interni.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 FUORI UE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Passaporto valido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corso di validità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Validità residua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variabile, si verifica per paese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Visto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 richiesto dalla nazionalità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NOVITÀ DEL 2026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3 agosto 2026 la carta d'identità cartacea non basta più per partire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la carta elettronica (CIE) o il passaporto; i Comuni rilasciano un documento-ponte valido 6 mesi, non rinnovabile, solo per urgenze.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 DI PARTIRE, VERIFICARE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febbre gialla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in alcune aree dell'Africa e del Sudamerica, segnala l'ISS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Sì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vaccino meningite ACWY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richiesto per l'ingresso in Arabia Saudita, segnala l'ISS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entrare in un paese dello spazio Schengen, cosa basta a un cittadino italiano?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carta d'identità valida per l'espatrio o il passaporto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Solo il passaporto, sempre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Un visto, indipendentemente dal paese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DOCUMENTO GIUSTO, SEMPRE CON 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recaplica.com/it/educazione-civica/documenti-per-entrare-in-un-paese-straniero/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Polizia di Stato · Commissione Europea · Consolato d'Italia a Boston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 documenti servono per entrare in un paese straniero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