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le Nazioni Unite adottano un elenco di diritti pensato per valere per ogni essere umano, in ogni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la risposta arriva dalle Nazioni Unite: un comitato internazionale scrive un elenco di 30 diritti pensati per ogni essere umano, non per i cittadini di un solo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il contesto storico, l'adozione a Parigi nel 1948, il confine tra dichiarazione e trattato, e l'eredità giuridica dei decenni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Commissione si riunisce per la prima volta nel 1947 e completa il testo in meno di due anni, un tempo breve considerando la diversità dei suoi 18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lavoro del comitato parteciparono anche Peng Chung Chang, vicepresidente, e John Humphrey, che preparò lo schema iniziale su cui gli altri lavorarono.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Generale adotta il testo con la risoluzione 217 A, riunita a Parigi il 10 dicembre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preambolo ha sette premesse, il corpo 30 articoli; nel 1966 due Patti internazionali, in vigore dal 1976, trasformano buona parte di quei principi in obblighi giuridici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non è firmata né ratificata da nessuno Stato: è un riferimento condiviso, non un obbligo. I due Patti del 1966 riprendono molti dei suoi diritti e li rendono vincolanti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genera confusione, ma sono testi diversi, di autori diversi, a più di un secolo e mezzo di distanza l'uno dall'altro.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le Nazioni Unite è il documento più tradotto al mondo e ha ispirato più di 80 trattati e dichiarazioni sui diritti umani, oltre a convenzioni regionali, leggi nazionali e disposizioni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30, preceduti da un preambolo. Seconda domanda: quale articolo apre il testo con l'idea che ogni essere umano nasce libero e con pari dignità? (Risposta: l'Articolo 1.)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per intero e i falsi miti più comuni sulla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dei diritti umani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nato dalle macerie della Seconda guerra mondiale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1163" y="2843632"/>
            <a:ext cx="2309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diritti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valgono per tutti?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dopoguerra a un impegno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SCRITTURA DEL TESTO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riunione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della Commissione per i diritti umani dell'ONU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della Commissione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tradizioni politiche, culturali e religiose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meno 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scrivere l'intero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GUIDÒ LA SCRITTURA DEL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Eleanor Roosevelt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del comitato di redazione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Riconosciuta come la principale artefice dell'adozione della Dichiarazione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René Cassin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Giurista francese, compose il primo testo del documento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Malik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Relatore del comitato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Diplomatico libanese, curò la stesura finale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voto, nessun contrario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PRIMA RIUNIONE AL VOTO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per i diritti umani inizia i lavori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è pronto dopo meno di due anni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dicembre 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nessun voto contrario, otto astenuti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PREAMBOLO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Premesse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clausole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Spiegano perché serve la Dichiarazione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Elencano i diritti, uno per uno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1966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Rendono vincolanti molti dei principi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tra impegno e obbligo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O TRATTATO?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(1948)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 e morale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 internazionali (1966)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giuridico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Vincolante per chi li ratifica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 Patti del 1966, in vigore dal 1976, rendono i diritti obbligatori per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STESSA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documenti, due secoli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Dichiarazione dei diritti dell'uomo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 dalla Rivoluzione francese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Dichiarazione universale dei diritti umani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 dalle Nazioni Unite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dopo la Seconda guerra mondiale.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L'eredità del testo del 1948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stata tradotta, secondo 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e dichiarazioni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ha ispirato, secondo le Nazioni Unite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articoli compongono la Dichiarazione universale dei diritti umani?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recaplica.com/it/civics/dichiarazione-universale-dei-diritti-umani/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universale dei diritti umani: cos'è e quali sono gli articoli principali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