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deepfake è un contenuto audio o video creato o alterato dall'intelligenza artificiale per far sembrare vere immagini o parole che non lo sono.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più spesso non si può rispondere solo guardando. Un deepfake nasce apposta per dare una falsa impressione di autenticità, ed è questo il criterio che l'AI Act europeo usa per definirlo.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dell'Europol Innovation Lab, pubblicato il 28 aprile 2022, descrive le reti generative avversariali come un grande salto nella qualità e nell'accessibilità della tecnologia deepfake. Dal 2023 strumenti come Stable Diffusion, Sora e Runway Gen-3 hanno in gran parte sostituito le GAN. Dal 2 agosto 2026 l'AI Act obbliga a etichettare i deepfake diffusi al pubblico.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un dipendente di un'azienda di ingegneria di Hong Kong ha trasferito 25 milioni di dollari dopo una videochiamata in cui tutti i colleghi presenti, incluso il direttore finanziario, erano deepfake. Gli analisti ritengono probabile che fossero clip preregistrate, non un'IA che rispondeva dal vivo.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segnale che un tempo tradiva una voce sintetica, respiro, pause, intonazione innaturale, è quasi scomparso. Anche gli strumenti automatici di rilevamento restano indietro rispetto alla tecnica di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Europol del 2022 elenca anche molestie online, estorsione, frode documentale, materiale non consensuale, sfruttamento sessuale di minori e manipolazione di prove elettroniche, oltre alla disinformazione.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descrive il rapporto tra creazione e rilevamento dei deepfake come una corsa agli armamenti che chi rileva tende a perdere. Per questo servono accorgimenti pratici: una parola in codice concordata in famiglia per le chiamate sospette, o la tecnica "prova che sei live", chiedere all'interlocutore un gesto fisico imprevisto.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dal 2 agosto 2026 (articolo 50 dell'AI Act), con un'eccezione più leggera per le opere dichiaratamente artistiche, satiriche o di finzione. Seconda domanda per la classe: quale accorgimento useresti per verificare una videochiamata sospetta?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anche le fonti complete e gli accorgimenti pratici per verificare un contenuto sospetto.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riconoscerlo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DELL'OCCHIO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40556" y="2474824"/>
            <a:ext cx="13165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video è 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definizione tecnica, in tre criteri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TECNICA,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sui deepfake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GAN cedono ai modelli a diffusione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etichetta nell'AI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truffa reale, milioni di dollari persi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DEI DEEPFAKE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dollari, persi nel gennaio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un'azienda di Hong Kong, ingannata da una videochiamata con colleghi ricostruiti dall'IA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indicato la disinformazione generata dall'IA tra i rischi globali più severi, per il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 antifrode,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incontrato casi di frode d'identità sintetica, secondo un'indagine citata da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orecchie non bastano più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test, chi ascolta scambia quasi sempre la voce clonata per quella vera: l'orecchio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coglie più la differenza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la disinformazione, altri rischi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NOTIZIE FALSE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Frode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rubate, aziende ingannate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di Hong Kong, gennaio 2024, 25 milioni persi in una videochiamata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consensuale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Creato senza consenso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del 2022 lo cita tra gli usi criminali più diffusi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l'opinione pubblica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World Economic Forum l'ha indicata come il rischio globale più severo nel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dell'occhio e degli strumenti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VINCE LA CORSA?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L'occhio umano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Fatica coi dettagli fini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distingue più, dal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automatici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sempre indietro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è definitivo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dei due basta da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l'AI Act obbliga a etichettare un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2026, salvo le opere dichiaratamente artistiche o satiriche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divieto assoluto di ogni contenuto sintetico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le aziende pubbliche, mai per i privati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recaplica.com/it/educazione-civica/deepfake-cose-e-come-riconoscerlo/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Deepfake: cos'è e come riconoscerlo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