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parliamo di una categoria del diritto penale internazionale che compare spesso nelle notizie di cronaca giudiziaria: i crimini contro l'umanità.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atto come omicidio, sterminio o persecuzione, commesso come parte di un attacco diffuso o sistematico contro una popolazione civile: lo dice l'art. 7 dello Statuto di Roma.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dalla definizione giuridica al principio costituzionale.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tre dei dieci atti elencati dall'art. 7: diventano crimini contro l'umanità solo se fanno parte di un attacco diffuso o sistematico contro civili.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categorie vicine ma distinte: cambia il requisito che deve accompagnare l'atto, non la gravità dell'atto in sé.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primo tribunale creato per un solo processo a una Corte permanente, con la sua prima condanna nel caso Lubanga.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errore comune è pensare che i crimini contro l'umanità siano un'invenzione della Corte penale internazionale: la categoria è più vecchia di mezzo secolo.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3 non nomina i crimini contro l'umanità: il collegamento tra i due piani è una lettura, non una norma scritta.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attacco diffuso o sistematico contro una popolazione civile, con la consapevolezza dell'attacco. Seconda domanda: cosa distingue invece un crimine di guerra?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anche il confine con i crimini di guerra e i Falsi miti più diffusi.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Crimini contro l'umanità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Definizione, confini e il legame con la dignità della persona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80311" y="2106016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davvero un crimine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contro l'umanità?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Statuto di Roma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Genocidio e crimini di guerra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Norimberga alla CPI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Dignità della persona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ALCUNI ATTI DELL'ART. 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Sterminio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Distruggere una popolazione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Imporre condizioni di vita calcolate per causarne la distruzione.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Persecuzione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Negare diritti fondamentali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Privazione grave e intenzionale di diritti fondamentali per motivi politici, razziali o religiosi.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Sparizione forzata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Occultare una detenzione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Arresto o detenzione seguiti dal rifiuto di riconoscerne la privazione di libertà.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CATEGORIA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Contro i civili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Attacco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diffuso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Diffuso o sistematico, contro civili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CATEGORIA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Genocidio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Vuole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distruggere</a:t>
            </a:r>
            <a:endParaRPr lang="en-US" sz="31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 un gruppo protetto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CATEGORIA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Crimine di guerra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Guerra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corso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un conflitto armato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PERCORSO, DAL 1945 AL 2012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in vigore lo Statuto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Carta di Londra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Statuto di Roma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condanna della CPI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NASCE CON LA CORTE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della Corte, c'era già Norimberga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concetto è scritto per la prima volta nella Carta di Londra del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1945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Statuto di Roma arriva nel 1998, la Corte penale internazionale nel 2002, mezzo secolo dopo.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DIGNITÀ NELLA COSTITUZIONE ITALIANA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27 dicembre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Promulgazione della Costituzione italiana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Comma 1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Pari dignità sociale, eguaglianza davanti alla legge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un atto un crimine contro l'umanità?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Che faccia parte di un attacco diffuso o sistematico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Che avvenga in tempo di guerra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Che lo commetta un capo di Stato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recaplica.com/it/civics/crimini-contro-l-umanita/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ONU · USHMM · Treccani · Normattiva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Crimini contro l'umanità: cosa sono e il legame con la dignità della persona — Recap</dc:title>
  <dc:subject>PptxGenJS Presentation</dc:subject>
  <dc:creator>Recaplica</dc:creator>
  <cp:lastModifiedBy>Recaplica</cp:lastModifiedBy>
  <cp:revision>1</cp:revision>
  <dcterms:created xsi:type="dcterms:W3CDTF">2026-09-29T17:00:58Z</dcterms:created>
  <dcterms:modified xsi:type="dcterms:W3CDTF">2026-09-29T17:00:58Z</dcterms:modified>
</cp:coreProperties>
</file>