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Sette istituzioni, ciascuna con un compito diverso, si dividono il lavoro dell'Unione Europea. Le principali sono Parlamento, Consiglio Europeo, Consiglio dell'Unione Europea, Commissione, Corte di Giustizia, Banca Centrale Europea e Corte dei Conti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il Parlamento da solo, e non il Consiglio Europeo. La proposta parte dalla Commissione, poi Parlamento e Consiglio dell'Unione Europea la negoziano insieme fino a tre letture.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Europeo riunisce i capi di Stato o di governo e fissa le priorità politiche generali, ma non legifera. Il Consiglio dell'Unione Europea riunisce invece i ministri di settore dei governi nazionali e, insieme al Parlamento, adotta le leggi vere 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la stampa li scambia spesso perché il nome è quasi identico. La differenza però cambia chi sta scrivendo davvero una norma: solo il secondo, insieme al Parlamento, ha potere legislativo.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1979 gli eurodeputati sono eletti a suffragio universale diretto ogni cinque anni con sistema proporzionale. Nel mandato 2024-2029 sono 720, quindici in più della legislatura precedente, organizzati in otto gruppi politici per affinità politica, non per nazionalità.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maggioranza qualificata richiede due condizioni insieme: almeno il 55% degli Stati membri a favore, cioè 15 su 27, che rappresentino almeno il 65% della popolazione totale dell'Unione. La minoranza di blocco deve includere almeno quattro Stati contrari, altrimenti la maggioranza si considera comunque raggiunta.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grande maggioranza delle leggi UE segue questo schema: la Commissione propone, Parlamento e Consiglio dell'Unione Europea negoziano ed emendano il testo fino a tre letture, poi lo adottano insieme. Nessuna delle due istituzioni può farlo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Consiglio Europeo, che riunisce i capi di Stato o di governo. Seconda domanda per la classe: quanti Stati servono per la maggioranza qualificata al Consiglio dell'UE? Almeno 15 su 27, che rappresentino il 65% della popolazione.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dati vengono dai portali ufficiali dell'Unione Europea, del Consiglio, del Parlamento, della Commissione, della Corte di Giustizia e della Banca Centrale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L'Unione Europea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istituzioni, chi decide cosa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75781" y="2106016"/>
            <a:ext cx="13936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davvero le leggi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Consigli, non uno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propone le leggi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che pesa di più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legge, passo per passo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CHE GENERA PIÙ CONFUSIONE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 di Stato e governo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indirizzo politico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dell'UE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ministri nazionali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 le leggi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uno dei due vota le leggi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 e Consiglio dell'UE sono la stessa cosa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organi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Consiglio Europeo indica la direzione politica senza legiferare, il Consiglio dell'Unione Europea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vota le leggi insieme al Parlamento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 NEL MANDATO 2024-2029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eurodeputati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eletti ogni cinque anni a suffragio diretto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politici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organizzati per affinità, non per nazionalità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rappresentati con proporzionalità degressiva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MAGGIORANZA QUALIFICATA AL CONSIGLIO DELL'UE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Proposta in voto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Consiglio dell'UE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Stati su 27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il 55%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65% popolazione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raggiunta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UNA LEGGE 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propone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di iniziativa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Parlamento e Consiglio, fino a tre letture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congiunta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vigore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indica la direzione politica generale dell'UE senza votare le leggi?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dell'Unione Europea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Europeo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Parlamento Europeo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RIPASSA L'UNIONE EUROPEA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recaplica.com/it/educazione-civica/come-funziona-unione-europea/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 · Consiglio dell'UE · Parlamento Europeo · Commissione Europea · Corte di Giustizia UE · BCE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Unione Europea: come funziona e chi decide davvero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