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è l'Agenzia per la rappresentanza negoziale delle pubbliche amministrazioni: da qui parte tutta la storia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un'amministrazione da sola a deciderlo: è l'ARAN, agenzia tecnica pubblica, a negoziare il contratto collettivo per conto di tutte le pubbliche amministrazioni, sulla base di un indirizzo che riceve da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L'ARAN nasce nel 1993 come agenzia tecnica con personalità giuridica di diritto pubblico e autonomia organizzativa, gestionale e contabile; le sue funzioni sono state poi confermate dai decreti legislativi 165 del 2001 e 150 del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decreto legislativo 165/2001 definisce come organi dell'ARAN il Presidente e il Collegio di indirizzo e controllo; il sito istituzionale dell'ARAN elenca tra gli organi anche il Collegio dei Revisori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potere di indirizzo verso l'ARAN è esercitato dalle pubbliche amministrazioni tramite i comitati di settore; il Governo valuta la compatibilità economica degli indirizzi; l'ARAN negozia; infine la Corte dei Conti certifica i costi del contratto raggiunto.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rende l'ARAN un negoziatore, non un decisore ultimo: il contratto che firma resta condizionato al controllo di sostenibilità economica della Corte dei Conti.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Cercando 'ARAN' online si trovano soprattutto risultati su ARAN Cucine, un'azienda privata: è un'omonimia, non c'entra nulla con l'agenzia pubblica di cui parla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l'ARAN negozia, ma il mandato arriva dalle pubbliche amministrazioni tramite i comitati di settore, e il contratto raggiunto passa dal controllo della Corte dei Conti prima di diventare operativo. Seconda domanda per la classe: perché serve un controllo della Corte dei Conti dopo la firma del contratto, e non solo prima della trattativa?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interna dell'ARAN e il dettaglio dei cinque comparti di contrattazione.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che negozia i contratti dei dipendenti pubblici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1737208"/>
            <a:ext cx="32779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lo stipendio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insegnante o di un impiegato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l'ARAN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guida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 dà mandato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contratto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UN'AGENZIA TECNICA DAL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istituzione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decreto legislativo 29 del 1993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interne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Contrattazione 1, Contrattazione 2, Studi Risorse e Servizi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INDICATI DAL SITO DELL'ARAN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Nominato con decreto, in carica quattro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Scelto tra esperti di economia del lavoro, diritto del lavoro, politiche del personale e strategia aziendale.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di indirizzo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esperti più il Presidente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Delibera a maggioranza e coordina la strategia negoziale dell'Agenzia.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Collegio dei Revisori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di controllo contabile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Elencato tra gli organi dell'ARAN sul sito istituzionale dell'Agenzia.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DALL'INDIRIZZO AL CONTRATTO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Valuta la compatibilità economica entro venti giorni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Comitati di settore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l'indirizzo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 il contratto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dei Conti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Certifica i costi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dell'ARAN aspetta il via libera della Corte dei Conti.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quindici giorni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certificare che i costi sono compatibili con i bilanci pubblici; se non si pronuncia in tempo, la certificazione si intende positiva. Se la certificazione è negativa, le trattative si riaprono.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ARAN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 Cucine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Marchio di mobili da cucina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ARAN, l'agenzia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 pubblico per la contrattazione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Pubbliche amministrazioni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parla dell'agenzia pubblica, non del marchio di cucine.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L'ARAN decide da sola quanto aumenta lo stipendio dei dipendenti pubblici?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decide tutto da sola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negozia nei limiti fissati dai comitati di settore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Decide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recaplica.com/it/educazione-civica/aran-contratti-dipendenti-pubblici/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ARAN · Gazzetta Ufficiale, d.lgs. 165/2001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ARAN, l'agenzia dei contratti dei dipendenti pubblici: cos'è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