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welfare state è l'insieme delle politiche pubbliche di protezione sociale che uno Stato garantisce ai cittadini nelle diverse fasi della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breve è lo Stato, attraverso il sistema di protezione sociale che chiamiamo welfare state, lo stesso che paga pensioni, sostegno ai disoccupati e istruzione.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coprono in sequenza malattia, infortuni sul lavoro e infine invalidità e vecchiaia; quest'ultima nasce sotto la pressione di un grande sciopero dei minatori della Ruhr.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copertura era ampia ma la pensione risultante modesta: dopo trent'anni di contributi arrivava a un quinto, un sesto del reddito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comitato guidato dall'economista Beveridge propone un'assicurazione sociale estesa a ogni fase della vita, con l'obiettivo di impedire il ritorno della povertà diffusa vista prima della 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sanità è la quarta funzione, trasversale a ogni età: copre l'accesso alle cure essenziali lungo tutta 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falsi miti più diffusi sul welfare state, nato da un calcolo di stabilità politica firmato da un cancelliere conservatore.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classificazione è del sociologo Gøsta Esping-Andersen, proposta nel 1990 nel libro The Three Worlds of Welfare Capitalism.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l'OCSE, la spesa media è salita anche durante la pandemia, dal 20% del PIL nel 2019 al 23% nel 2020, per poi scendere a una stima del 21% nel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1883, primo anno delle leggi sociali di Bismarck. Seconda domanda: quale rapporto britannico del 1942 ispira il welfare state del secondo dopoguerra? Il Beveridge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le fonti, il quiz e la mappa concettuale del welfare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Welfare state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com'è nato, come funziona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6135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le tue cure quando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 ammali?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Bismarck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Beveridge Report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della protezione sociale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e la spesa sociale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in Germania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di Bismarck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LEGGI DI BISMARCK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Assicurazione malattia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Assicurazione infortuni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Invalidità e vecchiaia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EFFETTO IMMEDIATO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operai assicurati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Germania, con la legge del 1883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1/5-1/6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reddito precedente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pensione dopo 30 anni di contributi, nel 1889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DEL 1942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Beveridge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 il rapporto al parlamento britannico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laburista avvia le riforme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 governo che le ha attuate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funzioni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Sanità, infanzia, lavoro, vecchiaia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SOSTEGNO LUNGO LA VITA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Infanzia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Cura, nutrizione, istruzione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l'accesso ai servizi essenziali per i più piccoli.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Età attiva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Malattia e disoccupazione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Sostiene chi non riesce a guadagnare a sufficienza.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Vecchiaia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un reddito dopo la fine della vita lavorativa.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sociali di Bismarck nascono da un calcolo di stabilità politica.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leggi sociali sono volute da Otto von Bismarck, cancelliere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conservatore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convinto che la sicurezza sociale rendesse i lavoratori più legati allo Stato.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Modelli e numeri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Esping-Andersen e la spesa OCSE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CLASSIFICAZIONE DI ESPING-ANDERSEN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Aiuti mirati al reddito basso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Assistenza selettiva e schemi assicurativi modesti.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Conservatore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Corporativo, legato al lavoro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 costruita sulla carriera contributiva.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Socialdemocratico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Politiche universali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 rivolta a tutta la popolazione, tipica dei paesi nordici.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SPESA SOCIALE CRESCE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PIL, in media OCSE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spesa sociale pubblica nel 1960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Francia e Italia, nel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la Germania introduce l'assicurazione contro le malattie?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recaplica.com/it/economia/welfare-state/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Deutsches Historisches Museum · Bundeszentrale für politische Bildung · University of Warwick · OCSE · ILO · Cambridge Core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Welfare state: cos'è e come funziona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