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space economy è l'insieme delle attività economiche legate allo spazio: lanci, satelliti, telecomunicazioni, osservazione della Terra, risorse lunari.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Stato può appropriarsi di un corpo celeste, lo vieta il Trattato ONU del 1967. Ma nella pratica orbite, satelliti e siti lunari sono già oggetto di una corsa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OECD (600 miliardi, 2025) fotografa il mercato di oggi; la proiezione McKinsey-WEF (1,8 trilioni, 2035) è uno scenario futuro con basi di calcolo diverse: vanno tenuti distinti.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OECD: gli operatori privati lanciavano il 23% dei satelliti nel 2010, l'88% nel 2025. I bilanci pubblici OECD però crescono comunque, da 40,5 a 46,4 miliardi tra 2022 e 2025: gli Stati continuano a finanziare il settore, solo non ne guidano più la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resta ambiguo sull'estrazione delle risorse: da questo vuoto nascono gli Artemis Accords e leggi nazionali diverse su Luna e asteroidi.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del 1967 pone le basi legali; nel 2020 nascono gli Artemis Accords a guida statunitense; nel 2021 Russia e Cina rispondono con l'ILRS; a settembre 2026 gli Accords contano oltre 70 paesi, contro i 17 dell'ILRS ad aprile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Nell'orbita bassa intorno ai 550 km i detriti pericolosi sono ormai dello stesso ordine di grandezza dei satelliti attivi. Circa il 90% dei corpi dei razzi rispetta lo standard di rientro entro 25 anni, l'80% il nuovo standard più stretto a 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 appropriarsi di un corpo celeste, per occupazione o con qualunque altro mezzo (art. II). Seconda domanda per la classe: quale coalizione conta più paesi firmatari, a settembre 2026, gli Artemis Accords o l'ILRS?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la corsa orbitale, tra miliardi e coalizioni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DUBBIO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lo spazio?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si contendono la Luna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DA CENTINAIA DI MILIARDI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mercato globale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trilioni $, proiezione al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McKinsey e WEF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bilanci pubblici OECD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Erano 40,5 miliardi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LANCIA I SATELLITI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dei lanci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dei lanci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dei lanci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dei lanci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settore privato ha ribaltato il rapporto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spazio non è terra di nessuno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Stato può rivendicare come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corpo celeste: lo stabilisce il Trattato ONU del 1967.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DI UN QUADRO NORMATIVO GIOVANE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e Russia rispondono nel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patrimonio comune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fonda gli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CIELO È PIÙ AFFOLLATO DI QUANTO SEMBRI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oggetti tracciati in orbita,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cui circa 11.000 satelliti attivi, secondo l'ESA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detriti oltre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ESA, report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rientri in atmosfera al giorno,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Dato ESA, report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il Trattato del 1967 a ogni Stato?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appropriarsi di un corpo celeste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lanciare satelliti privati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firmare accordi con altri paesi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scheda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economy: cos'è, quanto vale e chi la guida oggi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