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social commerce è la vendita che parte dentro un social network: non un annuncio che manda a un sito, ma un prodotto taggato in un post, in un video o in una diretta, su cui si avvia l'acquisto senza cercare nulla altrove. Oggi vediamo cosa cambia rispetto all'e-commerce tradizionale, quali piattaforme lo offrono e perché il pagamento finale non funziona uguale ovunque.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sempre. La scoperta del prodotto resta dentro il feed, ma dal 2025 Meta reindirizza il pagamento al sito del commerciante per la maggior parte degli shop di Facebook e Instagram. Su TikTok Shop, invece, il pagamento resta dentro l'app.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Nell'e-commerce tradizionale il cliente cerca attivamente un prodotto su un sito o un motore di ricerca. Nel social commerce il prodotto si scopre per caso, taggato in un post, in un video o in una diretta: è quella scoperta a far partire l'acquisto.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Instagram Shopping e Facebook Shops appartengono a Meta e condividono lo stesso sistema di vendita. TikTok Shop è arrivato più tardi: il lancio negli Stati Uniti è di settembre 2023, con video e dirette da cui si tagga e si acquista il prodotto direttamente nel feed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2025 Meta ha smontato il checkout nativo di Facebook e Instagram Shops per la maggior parte dei mercati: il compratore viene reindirizzato al sito del commerciante per completare l'acquisto. TikTok Shop, invece, tiene il pagamento dentro l'app, appoggiandosi a piattaforme di pagamento terze integrate nel flusso d'acquisto.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comunicazione di Meta ripresa dalla stampa di settore, il cambio dà ai commercianti maggiore controllo sull'esperienza di checkout, sui pagamenti e sulla relazione col cliente dopo l'acquisto: la vetrina resta nel social, la gestione dell'ordine torna al brand.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Statista stima il social commerce mondiale a circa 586 miliardi di dollari nel 2026, il 15% di tutto l'e-commerce globale. Negli Stati Uniti, secondo le stime di eMarketer, il mercato supera per la prima volta i 100 miliardi di dollari nel 2026, con una crescita del 18% rispetto al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2025 Meta ha smontato il checkout nativo di Facebook e Instagram Shops: la scoperta del prodotto resta dentro il feed, ma il pagamento si completa sul sito del commerciante. TikTok Shop è l'eccezione che mantiene il checkout in-app.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commerce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come funziona, dove finisce davvero il pagamento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03877" y="2843632"/>
            <a:ext cx="10997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Comprare su Instagram vuol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 non uscire mai dall'app?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social commerce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piattaforme che lo offrono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salto del 2025 sul pagamento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vale, e i rischi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COMPRARE ONLINE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E-commerce tradizionale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PARTE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Ricerca attiva su un sito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SI SCOPRE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Motore di ricerca, app dedicata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Social commerce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PARTE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Scoperta mentre si scorre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SI SCOPRE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Feed, post, dirette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feed a innescare l'acquisto, non la ricerca.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PIATTAFORME PRINCIPALI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Instagram Shopping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Prodotti taggati nei post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Meta, come Facebook Shops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Facebook Shops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Vetrina dentro il social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sistema di Instagram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TikTok Shop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e dirette shoppabili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Lanciato negli USA a settembre 2023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FINISCE DAVVERO IL PAGAMENTO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Instagram e Facebook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CHECKOUT DAL 2025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Reindirizza al sito del brand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RESTA NELL'APP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la scoperta del prodotto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TikTok Shop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CHECKOUT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dentro l'app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PAGAMENTO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Gestito da piattaforme terze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TikTok Shop è l'unica a tenere il pagamento in app.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46652" y="2843632"/>
            <a:ext cx="365511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Meta manda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pagamento fuori dall'app?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MERCATO NEL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586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social commerce nel mondo, secondo Statista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totale e-commerce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quota mondiale del social commerce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100+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dollari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vendite USA, +18% sul 2025, secondo eMarketer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Comprare sui social non vuol dire restare sempre nell'app.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 del prodotto resta nel feed su ogni piattaforma, ma dal 2025 Instagram e Facebook mandano il pagamento sul sito del brand. Solo TikTok Shop tiene il checkout dentro l'app.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recaplica.com/it/economia/social-commerce/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Statista · eMarketer · TikTok Newsroom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commerce: cos'è e come funziona — Recap</dc:title>
  <dc:subject>PptxGenJS Presentation</dc:subject>
  <dc:creator>Recaplica</dc:creator>
  <cp:lastModifiedBy>Recaplica</cp:lastModifiedBy>
  <cp:revision>1</cp:revision>
  <dcterms:created xsi:type="dcterms:W3CDTF">2026-09-29T17:01:03Z</dcterms:created>
  <dcterms:modified xsi:type="dcterms:W3CDTF">2026-09-29T17:01:03Z</dcterms:modified>
</cp:coreProperties>
</file>