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social commerce è la vendita che parte dentro un social network: non un annuncio che manda a un sito, ma un prodotto taggato in un post, in un video o in una diretta, su cui si avvia l'acquisto senza cercare nulla altrove. Oggi vediamo cosa cambia rispetto all'e-commerce tradizionale, quali piattaforme lo offrono e perché il pagamento finale non funziona uguale ovunque.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sempre. La scoperta del prodotto resta dentro il feed, ma dal 2025 Meta reindirizza il pagamento al sito del commerciante per la maggior parte degli shop di Facebook e Instagram. Su TikTok Shop, invece, il pagamento resta dentro l'app.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Nell'e-commerce tradizionale il cliente cerca attivamente un prodotto su un sito o un motore di ricerca. Nel social commerce il prodotto si scopre per caso, taggato in un post, in un video o in una diretta: è quella scoperta a far partire 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Instagram Shopping e Facebook Shops appartengono a Meta e condividono lo stesso sistema di vendita. TikTok Shop è arrivato più tardi: il lancio negli Stati Uniti è di settembre 2023, con video e dirette da cui si tagga e si acquista il prodotto direttamente nel feed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 per la maggior parte dei mercati: il compratore viene reindirizzato al sito del commerciante per completare l'acquisto. TikTok Shop, invece, tiene il pagamento dentro l'app, appoggiandosi a piattaforme di pagamento terze integrate nel flusso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comunicazione di Meta ripresa dalla stampa di settore, il cambio dà ai commercianti maggiore controllo sull'esperienza di checkout, sui pagamenti e sulla relazione col cliente dopo l'acquisto: la vetrina resta nel social, la gestione dell'ordine torna al brand.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Statista stima il social commerce mondiale a circa 586 miliardi di dollari nel 2026, il 15% di tutto l'e-commerce globale. Negli Stati Uniti, secondo le stime di eMarketer, il mercato supera per la prima volta i 100 miliardi di dollari nel 2026, con una crescita del 18% rispetto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Shops: la scoperta del prodotto resta dentro il feed, ma il pagamento si completa sul sito del commerciante. TikTok Shop è l'eccezione che mantiene il checkout in-app.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falso. Dal 2025 Meta reindirizza il pagamento al sito del commerciante per la maggior parte degli shop di Facebook e Instagram. Se c'è tempo, seconda domanda dal quiz del Recap: cosa succede invece su TikTok Shop?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funziona, dove finisce davvero il pagamento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3877" y="2843632"/>
            <a:ext cx="10997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 Instagram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non uscire mai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scopre nel feed, non si cerca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COMPRARE ONLINE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E-commerce tradizionale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attiva su un sito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ricerca, app dedicata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mentre si scorre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Feed, post, dirette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feed a innescare l'acquisto, non la ricerca.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Instagram, Facebook, TikTok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PIATTAFORME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Shopping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taggati nei post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Meta, come Facebook Shops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 Shops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Vetrina dentro il social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sistema di Instagram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e dirette shoppabili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Lanciato negli USA a settembre 2023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scoperta, checkout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DAVVERO IL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e Facebook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 DAL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Reindirizza al sito del brand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NELL'APP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la scoperta del prodotto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dentro l'app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Gestito da piattaforme terze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TikTok Shop è l'unica a tenere il pagamento in app.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46652" y="2843632"/>
            <a:ext cx="36551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Meta manda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 fuori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in crescita, regole in arrivo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social commerce nel mondo, secondo Statista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totale e-commerce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quota mondiale del social commerce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vendite USA, +18% sul 2025, secondo eMarketer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sui social non vuol dire restare sempre nell'app.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 prodotto resta nel feed su ogni piattaforma, ma dal 2025 Instagram e Facebook mandano il pagamento sul sito del brand. Solo TikTok Shop tiene il checkout dentro l'app.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su Instagram, dal 2025, si compra senza mai uscire dall'app.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recaplica.com/it/economia/social-commerce/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Statista · eMarketer · TikTok Newsroom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commerce: cos'è e come funziona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