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 è un regime fiscale agevolato per persone fisiche con attività d'impresa, arti o professioni.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zero: un'unica imposta sostitutiva, il 15% del reddito imponibile, o il 5% nei primi cinque anni di attività se si rispettano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è un'unica imposta al posto di quelle ordinarie, calcolata sul reddito imponibile (art. 1, commi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 limite di ricavi contano le cause di esclusione e la soglia sui redditi da lavoro dipendente, elevata a 35.000 euro per il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cause di esclusione riguardano anche chi vende prevalentemente immobili o mezzi di trasporto nuovi, o chi lavora ancora, di fatto, per un ex datore di lavoro recente.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imponibile nasce applicando ai ricavi il coefficiente di redditività previsto per il codice ATECO dell'attività; su quel reddito si paga il 15%, o il 5% nei primi cinque anni con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è nel forfettario non addebita l'IVA in fattura, non la detrae sugli acquisti ed è esonerato da liquidazioni, versamenti e dichiarazione IVA annuale.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riduzione contributiva del 35% (art. 1, comma 111, L. 208/2015) si applica sul reddito forfetario già calcolato ai fini fiscali, non sul fatturato lordo.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diffuso: il forfettario paga un'imposta, solo con un meccanismo di calcolo diverso e un'aliquota più bassa di quella ordinaria.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5%. Seconda domanda: perché non tutti i neo-forfettari hanno diritto alla riduzione al 5%?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forfettario: chi può accedervi, il limite di 85.000 euro, l'imposta sostitutiva al 15% o al 5%, e la differenza con il regime ordinario.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partita IVA agevolata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95188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tasse paga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regime forfettario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accedere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l'imposta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Ordinario e contributi INPS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regime forfettario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modo diverso di calcolare le tasse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di ricavi o compensi, soglia dal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imposta sostitutiva ordinaria sul reddito imponibile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ridotta nei primi cinque anni, con requisiti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accedere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e cause di esclusione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PER RESTARE NEL FORFETTARIO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85.000 euro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dal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causa di esclusione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regimi speciali, immobili, soci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Redditi da lavoro dipendente sotto soglia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35.000 euro nel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 ESCLUSO, ANCHE SOTTO LA SOGLIA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usa regimi IVA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 accedere al forfettario mentre applica quei regimi speciali.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quote societarie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Socio di società di persone o controlla una srl con attività simile.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sfora i 35.000 euro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da lavoro dipendente oltre 35.000 euro nel 2025-2026, soglia elevata da 30.000.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l'imposta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Un'imposta sola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Ricavi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il limite, dal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percentuale fissa per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cento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al 15% o al 5%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Ordinario e contributi INPS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cambia, più uno sconto INPS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 O ORDINARIO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addebita in fattura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liquidazioni periodiche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ordinario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applica e si detrae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liquidazioni IVA periodiche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adempimenti, imposta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VANTAGGIO PREVIDENZIALE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riduzione dei contributi INPS per artigiani e commercianti forfettari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 non automatica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 richiesta da chi è iscritto alle gestioni speciali INPS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forfettario non è un regime a tasse zero.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 un'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sostitutiva del 15%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 del 5% nei primi cinque anni, calcolata sul reddito ottenuto applicando il coefficiente di redditività.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aliquota si applica nei primi cinque anni di attività, se si rispettano i requisiti?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recaplica.com/it/economia/regime-forfettario/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come funziona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