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termine nato sui social nel 2022, poi diventato anche una categoria di misura usata da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la letteratura lo descrive come una decisione consapevole di fissare un limite, distinta dal rifiuto del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video virale alla misurazione Gallup fino alla scala accademica pubblicata su PLoS One nel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equipara il quiet quitting alla categoria «not engaged»: un uso tecnico del termine, diverso da quello colloquiale nato su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paper PLoS One del 2025 insiste sul comfort e sulla soddisfazione personale col livello minimo: una scelta consapevole, non un 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L'Europa è la regione con l'engagement più basso al mondo per il sesto anno di fila nel 2025; l'Italia è cresciuta rispetto a un decennio prima ma resta bassa nel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lo descrive così nel suo video: si continua a lavorare, si rifiuta solo l'idea che il lavoro debba essere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59%. Seconda domanda per la classe: perché non possiamo calcolare la stessa percentuale per l'Italia con i dati disponibili?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se ne parla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485189" y="2843632"/>
            <a:ext cx="35053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solo il proprio lavoro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 scioperando?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quiet quitting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Gallup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 accademica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Italia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È DIFFUSO IL TERMINE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TikTok di Zaid Khan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lo misura come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scala accademica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MONDO,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coinvolti nel proprio lavoro, secondo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«not engaged» di Gallup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«actively disengaged»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PIGRIZIA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 è una scelta di confine, non un cedimento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pratica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il livello minimo di proposito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ne trae soddisfazione, secondo il paper del 2025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coinvolti nel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più basso,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 di un decennio fa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dimissioni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chiude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ci sono più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attivo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Restano, senza extra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posto di lavoro resta lo stesso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Gallup, che quota di lavoratori nel mondo era «not engaged» nel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cos'è e perché se ne parla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