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termine nato sui social nel 2022, poi diventato anche una categoria di misura usata da Gallup.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la letteratura lo descrive come una decisione consapevole di fissare un limite, distinta dal rifiuto del lavoro.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paper PLoS One del 2025: il quiet quitting ha una componente di comportamento e una di vissuto emotivo, entrambe volontarie.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video virale alla misurazione Gallup fino alla scala accademica pubblicata su PLoS One nel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Gallup equipara il quiet quitting alla categoria «not engaged»: un uso tecnico del termine, diverso da quello colloquiale nato su TikTok.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paper PLoS One del 2025 insiste sul comfort e sulla soddisfazione personale col livello minimo: una scelta consapevole, non un cedimento.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L'Europa è la regione con l'engagement più basso al mondo per il sesto anno di fila nel 2025; l'Italia è cresciuta rispetto a un decennio prima ma resta bassa nel confronto.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Zaid Khan lo descrive così nel suo video: si continua a lavorare, si rifiuta solo l'idea che il lavoro debba essere tutta la vita.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59%. Seconda domanda per la classe: perché non possiamo calcolare la stessa percentuale per l'Italia con i dati disponibili?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Quiet quitting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perché se ne parla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485189" y="2843632"/>
            <a:ext cx="35053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fa solo il proprio lavoro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 scioperando?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quiet quitting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misura Gallup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ricerca accademica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Europa e Italia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quiet quitting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compito, non di più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IN DUE PARTI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componente comportamentale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appena sopra la soglia delle dimissioni involontarie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Comfort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componente emotiva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soddisfazione nel restare al livello minimo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È DIFFUSO IL TERMINE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Luglio 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 TikTok di Zaid Khan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2022-2023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Gallup lo misura come «not engaged»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scala accademica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misura Gallup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dal 2022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MONDO, NEL 2022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engaged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coinvolti nel proprio lavoro, secondo Gallup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quiet quitting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categoria «not engaged» di Gallup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loud quitting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categoria «actively disengaged»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ricerca accademica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Definizione del 2025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PIGRIZIA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quiet quitting è una scelta di confine, non un cedimento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lo pratica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sceglie il livello minimo di proposito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ne trae soddisfazione, secondo il paper del 2025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Europa e Italia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Coinvolgimento nel 2025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MONDO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coinvolti nel 2022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EUROPA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più basso, 2025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ITALIA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alto di un decennio fa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dimissioni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chiude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COMPITI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ci sono più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quiet quitting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attivo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COMPITI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Restano, senza extra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posto di lavoro resta lo stesso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Gallup, che quota di lavoratori nel mondo era «not engaged» nel 2022?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59%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90%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l'approfondimento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recaplica.com/it/economia/quiet-quitting/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Gallup · Fortune · PLoS 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Quiet quitting: cos'è e perché se ne parla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