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numero di giorni giusto cambia da città a città: dipende da quante attrazioni si vogliono vedere, da quanto tempo serve per spostarsi e dal ritmo di visita che si riesce a sostenere.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cambia da città a città: le attrazioni da coprire, il ritmo di visita e i vincoli di calendario di quella città la spostano.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Rick Steves, guida di viaggio attiva dagli anni '80 sugli itinerari europei, calcola in notti anziché in giorni, la prima notte serve ad arrivare, la seconda a ripartire, e in mezzo resta un giorno intero libero per le visite.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Parigi, gli itinerari da uno a sette giorni elencano le attrazioni in ordine di importanza decrescente, con un solo giorno si vede la prima voce della lista, con sette si arriva in fondo. I vincoli di calendario, come la chiusura di Versailles il lunedì, vanno controllati prima di fissare le date.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ritmo di visita cambia quante attrazioni entrano in un giorno pieno, più tappe si mettono in fila, meno margine resta per un imprevisto o per una pausa non programmata.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giorno di pausa ogni sette assorbe la stanchezza accumulata e gli imprevisti, i vincoli di calendario, come i giorni di chiusura fissa dei siti principali, spostano la resa reale di ogni giorno del programma.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Nello stesso campione di turisti, chi viaggiava per una città ha soggiornato meno di chi viaggiava per la natura: un effetto misurato, non solo un'impressione.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due notti. Seconda domanda per la classe, quale vincolo di calendario ha Parigi che si è visto in questo Recap? Risposta, la chiusura di Versailles il lunedì.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raccoglie il metodo completo, calcolo in notti, ordine delle attrazioni, ritmo di visita, riposo e vincoli di calendario, applicabile a qualunque città.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giorni per una città?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metodo per deciderlo, non una lista di destinazioni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giorni ti servono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davvero in questa città?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calcolo in notti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attrazioni da vedere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Ritmo di visita e riposo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Chiusure e affollamento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L'UNITÀ DI MISURA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avere un giorno pieno di visita, secondo Rick Steves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tappa da evitare quando è possibile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L'ORDINE DI IMPORTANZA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62636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Versailles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Chiuso il lunedì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Giorno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tappe imperdibili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Giorno 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Priorità media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Giorno 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Tutto il resto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RITMO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Lento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1-2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tappe/giorno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 per i quartieri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RITMO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2-3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tappe/giorno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L'equilibrio più comune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RITMO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Veloce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4+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tappe/giorno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Poco margine per imprevisti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RIPOSO E I VINCOLI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giorno su 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riposo nell'itinerario, secondo Rick Steves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Lunedì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chiusura settimanale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Versailles, un vincolo da controllare prima di partire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giorni non significa sempre meglio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un campione di 5.283 turisti nei fiordi norvegesi, chi viaggiava per città ha soggiornato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a lungo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 chi viaggiava per la natura, un effetto negativo e statisticamente rilevante (PLOS ONE, 2021).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notti servono, secondo Rick Steves, per un giorno pieno di visita?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notte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Due notti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Tre notti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metodo per intero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recaplica.com/it/economia/quanti-giorni-per-visitare-una-citta/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Rick Steves · PLOS ONE · Observatori del Turisme a Barcelona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Quanti giorni servono per visitare una città, il metodo per deciderlo — Recap</dc:title>
  <dc:subject>PptxGenJS Presentation</dc:subject>
  <dc:creator>Recaplica</dc:creator>
  <cp:lastModifiedBy>Recaplica</cp:lastModifiedBy>
  <cp:revision>1</cp:revision>
  <dcterms:created xsi:type="dcterms:W3CDTF">2026-09-29T17:01:02Z</dcterms:created>
  <dcterms:modified xsi:type="dcterms:W3CDTF">2026-09-29T17:01:02Z</dcterms:modified>
</cp:coreProperties>
</file>