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funziona una prenotazione alberghiera in generale,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secondo i Centri Europei Consumatori, la prenotazione è valida anche senza alcun acconto. Il cliente si impegna comunque a pagare il prezzo pattuito.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 Netherlands. Molte strutture chiedono comunque i dati di una carta come garanzia, ma è una prassi commerciale, non un obbligo legale.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Euroconsumatori (Centro Europeo Consumatori Italia), sul quadro normativo italiano relativo alle due forme di caparra.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Centres Network (ECC-Net), sul meccanismo delle due tariffe e sulla prassi di rifiutare rimborsi parziali sulle tariffe non rimborsabili.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ECC-Net. In pratica gli hotel spesso rifiutano un rimborso parziale a chi ha scelto la tariffa non rimborsabile, perché il cliente ha accettato esplicitamente quella condizione al momento dell'acquisto.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Definizioni di uso comune nel settore alberghiero; per l'imposta di soggiorno, l'importo è deciso dalla singola amministrazione comunale.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quale tariffa scegliereste per un viaggio ancora incerto, e perché?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pagamento senza acconto obbligatorio, cancellazione secondo le condizioni scelte, tariffe come compromesso tra prezzo e libertà, extra da controllare voce per voce.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Prenotazione alberghiera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funziona,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4427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caparra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necessaria per prenotare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stanza?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 e trattamenti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PRENOTARE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acconto obbligatorio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prenotazione è valida anche senza alcun pagamento anticipato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a pagare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cliente si impegna comunque a versare il prezzo concordato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CAPARRA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penitenziale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perdi solo l'acconto versato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limitato all'anticipo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confirmatoria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puoi dover pagare tutto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l'intero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Conviene sapere quale caparra è stata concordata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flessibile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gratuita entro una finestra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 tutto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non è sempre l'affare migliore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tariffa non rimborsabile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vincola comunque al pagamento intero in caso di disdetta, anche se il prezzo iniziale è più basso.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VOCI DA CONTROLLARE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Pasti inclusi nel prezzo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verificare cosa comprende esattamente prima di prenotare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disponibilità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miglioramento a pagamento o in omaggio, mai garantito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 di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Tributo comunale facoltativo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L'importo varia da comune a comune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non rimborsabile costa meno di una tariffa flessibile?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include meno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con largo anticipo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recaplica.com/it/economia/prenotazione-alberghiera/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Nederland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Prenotazione alberghiera: come funzionano pagamento, cancellazione e tariffe — Recap</dc:title>
  <dc:subject>PptxGenJS Presentation</dc:subject>
  <dc:creator>Recaplica</dc:creator>
  <cp:lastModifiedBy>Recaplica</cp:lastModifiedBy>
  <cp:revision>1</cp:revision>
  <dcterms:created xsi:type="dcterms:W3CDTF">2026-09-29T17:01:02Z</dcterms:created>
  <dcterms:modified xsi:type="dcterms:W3CDTF">2026-09-29T17:01:02Z</dcterms:modified>
</cp:coreProperties>
</file>