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funziona una prenotazione alberghiera in generale,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secondo i Centri Europei Consumatori, la prenotazione è valida anche senza alcun acconto. Il cliente si impegna comunque a pagare il prezzo pattuito.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 Netherlands. Molte strutture chiedono comunque i dati di una carta come garanzia, ma è una prassi commerciale, non un obbligo legale.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 (Centro Europeo Consumatori Italia), sul quadro normativo italiano relativo alle due forme di caparra.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(ECC-Net): alcune strutture offrono un prezzo più alto con cancellazione gratuita fino a 24 ore prima dell'arrivo.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(ECC-Net), sul meccanismo delle due tariffe e sulla prassi di rifiutare rimborsi parziali sulle tariffe non rimborsabili.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ECC-Net. In pratica gli hotel spesso rifiutano un rimborso parziale a chi ha scelto la tariffa non rimborsabile, perché il cliente ha accettato esplicitamente quella condizione al momento dell'acquisto.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Definizioni di uso comune nel settore alberghiero; per l'imposta di soggiorno, l'importo è deciso dalla singola amministrazione comunale.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Federal Trade Commission, dicembre 2024. È una norma statunitense, citata come esempio di tendenza verso la trasparenza sul prezzo totale, non applicabile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quale tariffa scegliereste per un viaggio ancora incerto,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pagamento senza acconto obbligatorio, cancellazione secondo le condizioni scelte, tariffe come compromesso tra prezzo e libertà, extra da controllare voce per voce.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Prenotazione alberghiera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funziona,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4427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caparra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necessaria per prenotare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stanza?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prenotare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PRENOTARE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acconto obbligatorio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prenotazione è valida anche senza alcun pagamento anticipato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a pagare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cliente si impegna comunque a versare il prezzo concordato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Caparre, penali e diritto di recesso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CAPARRA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penitenziale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perdi solo l'acconto versato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limitato all'anticipo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confirmatoria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dover pagare tutto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Conviene sapere quale caparra è stata concordata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FINESTRA DI CANCELLAZIONE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24 ore prima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 la tariffa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 gratuita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rientra nei tempi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del soggiorno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Flessibile o non rimborsabile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flessibile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gratuita entro una finestra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non è sempre l'affare migliore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tariffa non rimborsabile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vincola comunque al pagamento intero in caso di disdetta, anche se il prezzo iniziale è più basso.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Pensione, upgrade e tasse locali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VOCI DA CONTROLLARE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 inclusi nel prezzo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verificare cosa comprende esattamente prima di prenotare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disponibilità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miglioramento a pagamento o in omaggio, mai garantito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 di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Tributo comunale facoltativo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varia da comune a comune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 TRASPARENZA, SOLO 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12 maggio, regola FTC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obbliga a mostrare da subito il prezzo totale, commissioni comprese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 giorni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pubblicazione ufficiale della regola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lasciato al settore per adeguarsi prima dell'entrata in vigore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non rimborsabile costa meno di una tariffa flessibile?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include meno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con largo anticipo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recaplica.com/it/economia/prenotazione-alberghiera/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Nederland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Prenotazione alberghiera: come funzionano pagamento, cancellazione e tariffe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