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prodotto interno lordo, è il valore di tutti i beni e servizi finali prodotti dentro i confini di un Paese in un periodo, di solito un anno o un trimestre. Oggi vediamo che cosa misura, come si calcola, la differenza tra nominale e reale, e che cosa resta fuori dal conteggio.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Cresce la produzione di beni e servizi finali. Quando il PIL sale il Paese produce e guadagna di più; quando scende per due trimestri consecutivi si parla di recessione tecnica. Attenzione a una confusione frequente, il PIL fotografa la produzione di un periodo, non la ricchezza accumulata nel tempo, che è un'altra grandezza, il patrimonio.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chiave è finali. Il pane venduto al supermercato entra nel PIL, la farina venduta al panificio no, perché il suo valore è già dentro il prezzo del pane, e contarla due volte gonfierebbe il totale. Interno perché conta ciò che si produce dentro i confini del Paese, chiunque lo produca. Lordo perché non sottrae il deprezzamento dei macchinari e delle infrastrutture usati per produrre, cioè l'ammortamento.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stabilimento italiano di un'azienda tedesca entra nel PIL italiano; il ristorante aperto da un imprenditore italiano a Berlino entra in quello tedesco. Se paghi qualcuno per pulire casa il PIL registra la transazione, se pulisci tu per il PIL non è successo niente. Lavoro domestico non retribuito e volontariato sono valore vero, statisticamente invisibile. L'economia sommersa invece nei conti c'è, l'ISTAT la stima e la include nel PIL.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metodo della spesa, il più citato per calcolare il PIL. Le famiglie spendono in spesa, affitti, ristoranti, vestiti; le imprese investono in macchinari, capannoni, software; lo Stato paga scuole, ospedali, stipendi pubblici; NX è il saldo tra esportazioni e importazioni. Se gli italiani consumano di più, se le imprese investono, se lo Stato spende o se il mondo compra più made in Italy, il contachilometri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nel 2024 ha prodotto beni e servizi per circa 2.200 miliardi di euro, 2.199,6 miliardi ai prezzi di mercato secondo i conti economici nazionali dell'ISTAT; la crescita in volume dello stesso anno è stata dello 0,7%. Un calo isolato può capitare, ma se dura almeno due trimestri consecutivi si parla di recessione tecnica.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Immagina che in un anno la produzione resti identica ma i prezzi salgano del 5%. Il PIL misurato ai prezzi correnti, il nominale, cresce del 5%, eppure il Paese non ha prodotto un solo bene in più. Per questo gli economisti guardano il PIL reale, ripulito dall'effetto dei prezzi. Il +0,7% italiano del 2024 è crescita reale, produzione effettivamente aumentata.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quale misura si usa. Il PIL totale premia i Paesi grandi, e la Cina ha un PIL molto più alto della Svizzera; il PIL pro capite svizzero è però parecchie volte quello cinese. Il pro capite è il totale diviso per gli abitanti, e serve proprio a confrontare Paesi di dimensioni diverse, pur restando una media, con tutti i limiti delle medie.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PIL dipendono decisioni concrete. I governi ci tarano le manovre di bilancio, la banca centrale lo osserva per muovere i tassi di interesse, i mercati reagiscono a ogni decimale. Un calo isolato può capitare; se dura almeno due trimestri consecutivi si parla di recessione tecnica. Produzione in calo significa meno redditi, meno assunzioni e meno gettito fiscale, ed è il motivo per cui il PIL è un osservato speciale.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è una media che non dice nulla su come la ricchezza si distribuisce, e per questo si affianca ad altri indicatori, dal PIL pro capite agli indici di disuguaglianza. Più in generale il PIL dice quanto si produce, non come si vive. Salute, ambiente, tempo libero e disuguaglianze non entrano nel conteggio, e per questo esistono indicatori complementari come il BES dell'ISTAT, il benessere equo e sostenibile.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lavoro domestico non passa dal mercato, quindi il PIL non lo vede. La fabbrica straniera in Italia invece sì, perché conta dove si produce, non la nazionalità di chi produce. Se c'è tempo, seconda domanda dal quiz del Recap, che differenza c'è tra PIL nominale e PIL reale? Il reale è depurato dall'effetto dell'inflazione.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 Un promemoria da tenere, il PIL misura la produzione, non la felicità, ed è il miglior contachilometri che abbiamo.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PIL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contachilometri dell'economia, smontato pezzo per pezzo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197911" y="2106016"/>
            <a:ext cx="897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il PIL cresce,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sta crescendo?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misura il PIL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calcola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Nominale, reale, pro capite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lo guardano tutti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misura il PIL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Beni finali, dentro i confini, in un periodo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LETTERE,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Prodotto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Beni e servizi finali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pane sì, la farina del panificio 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Interno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Dentro i confini del Paese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 dove si produce, non chi produce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Lordo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togliere l'ammortamento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sottrae l'usura dei macchinari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ENTRA NEL CONTEGGIO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Ci entra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FINALE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pane venduto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Fabbrica tedesca in Italia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 fuori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INTERMEDIO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farina del panificio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FUORI DAL MERCATO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Lavoro in casa, volontariato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L'economia sommersa invece è dentro, stimata e inclusa nei conti.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calcola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voci di spesa, una formula sola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FORMULA DEL PIL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Quello che spendono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famiglie</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imprese</a:t>
            </a:r>
            <a:pPr indent="0" marL="0">
              <a:lnSpc>
                <a:spcPct val="125000"/>
              </a:lnSpc>
              <a:buNone/>
            </a:pPr>
            <a:r>
              <a:rPr lang="en-US" sz="1750" dirty="0">
                <a:solidFill>
                  <a:srgbClr val="D8D6CF"/>
                </a:solidFill>
                <a:latin typeface="+mn-lt" pitchFamily="34" charset="0"/>
                <a:ea typeface="+mn-lt" pitchFamily="34" charset="-122"/>
                <a:cs typeface="+mn-lt" pitchFamily="34" charset="-120"/>
              </a:rPr>
              <a:t> (I) e lo Stato (G), più il saldo tra esportazioni e importazioni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ORDINE DI GRANDEZZA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PIL dell'Italia nel 2024, in cifra tonda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crescita 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PIL italiano nel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 in calo</a:t>
            </a:r>
            <a:pPr indent="0" marL="0">
              <a:lnSpc>
                <a:spcPct val="120000"/>
              </a:lnSpc>
              <a:buNone/>
            </a:pPr>
            <a:r>
              <a:rPr lang="en-US" sz="1500" dirty="0">
                <a:solidFill>
                  <a:schemeClr val="tx2"/>
                </a:solidFill>
                <a:latin typeface="+mn-lt" pitchFamily="34" charset="0"/>
                <a:ea typeface="+mn-lt" pitchFamily="34" charset="-122"/>
                <a:cs typeface="+mn-lt" pitchFamily="34" charset="-120"/>
              </a:rPr>
              <a:t>: e si parla di recessione tecnica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Nominale, reale, pro capite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prezzi ingannano il contachilometri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NOMINALE CONTRO REALE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PIL nominale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 prezzi correnti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 del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PIL reale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Depurato dall'inflazione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fermo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crescita vera si guarda sempre il PIL reale.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07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è più ricco, la Cina 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Svizzera?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lo guardano tutti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Manovre, tassi, mercati, e la parola recessione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IL CONTACHILOMETRI RALLENTA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Meno produzione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meno redditi, meno assunzioni</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osserva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governi, banca centrale, mercati</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trimestre in calo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può capitare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trimestri di fila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campanello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Recessione tecnica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che nessuno vuole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PIL cresce, non tutti stanno meglio.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media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dice nulla su come la ricchezza si distribuisce, può crescere mentre una parte del Paese resta ferma.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NON entra nel PIL italiano?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lavatrici prodotte in Italia da un'azienda tedesca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ore passate a cucinare e pulire casa propria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consulenze vendute da uno studio di Milano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recaplica.com/it/economia/pil/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PIL: cos'è, come si calcola e cosa ci dice davvero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