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partita IVA è il codice che accompagna chi avvia un'attività economica in Italia: 11 cifre, un termine preciso per ottenerla, e un rapporto particolare con il codice fiscale che spesso si confonde con lei.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una persona fisica, no: restano due codici distinti. Per una società, invece, il codice fiscale ha la stessa struttura a 11 cifre della partita IVA e coincide con essa. Il resto del Recap spiega questa differenza.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codice partita IVA è formato da 11 cifre e identifica univocamente chi svolge un'attività economica in Italia; la dichiarazione che lo attribuisce va presentata entro 30 giorni dall'avvio dell'attività.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L'Agenzia delle Entrate distingue tre percorsi: le imprese iscritte al registro passano dalla Comunicazione Unica, i soggetti non iscritti compilano il modello AA9/12 o AA7/10, i non residenti presentano la dichiarazione di identificazione diretta al Centro Operativo di Pescara.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stesso modello e lo stesso termine di 30 giorni valgono non solo per aprire la partita IVA, ma anche per comunicare una variazione dei dati o la cessazione dell'attività.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AA9/12 è per le persone fisiche con ditta individuale, l'AA7/10 per le società; entrambi servono anche per comunicare variazioni o la cessazione dell'attività, sempre entro 30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codice fiscale identifica la persona in ogni rapporto con gli enti pubblici a prescindere da un'attività economica; la partita IVA arriva più tardi, all'avvio di un'attività, e i due codici restano entrambi validi.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 soggetti diversi dalle persone fisiche, come le società, il codice fiscale è formato da 11 caratteri numerici con la stessa struttura della partita IVA: nella pratica i due codici coincidono, a differenza di quanto accade per una persona fisica.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Partita IVA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differenzia dal codice fiscale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81424" y="2106016"/>
            <a:ext cx="30834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partita IVA sostituisce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fiscale?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partita 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ottiene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dal codice fiscale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PARTITA IVA IN DUE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cifre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lunghezza del codice partita 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termine per la dichiarazione di inizio attività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PRESENTA LA DICHIARAZIONE, E DOVE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 iscritta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online tramite il Registro delle Imprese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Soggetto non iscritto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AA9/12 o AA7/10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diretta all'Agenzia delle Entrate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residente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diretta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 Operativo di Pescara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DELLA PARTITA IVA NEL TEMPO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attività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entro 30 giorni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dei dati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modello, stesso termine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Cessazione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entro 30 giorni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MODELLI, DUE SOGGETTI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AA9/12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fisiche, ditte individuali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USATO ANCHE PER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e cessazione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AA7/10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USATO ANCHE PER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e cessazione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termine di 30 giorni, modulo diverso per soggetto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PERSONA FISICA: DUE CODICI DISTINTI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fiscale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LEGAME CON L'ATTIVITÀ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con gli enti pubblici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Partita 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LEGAME CON L'ATTIVITÀ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all'avvio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Fatture e documenti commerciali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codici, due funzioni diverse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una società il codice fiscale coincide con la partita IVA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Entrambi hanno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struttura a 11 cifre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una persona fisica mantiene due codici separati.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recaplica.com/it/economia/partita-iva/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Partita IVA: cos'è, come si ottiene e la differenza dal codice fiscale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