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materia, due discipline: una guarda i singoli mercati, l'altra guarda l'intero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stanno usando due livelli di analisi diversi: il secondo è microeconomia, il primo è macroeconomia. Il resto del Recap spiega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microeconomia guarda i singoli operatori economici, consumatori e imprese, sia quando scelgono da soli sia quando interagiscono tra loro attraverso il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Inflazione e PIL sono aggregati che riguardano un intero paese o un'intera area valutaria, non un singolo mercato: sono l'esempio più diretto di cosa misura la macroeconomia.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discipline non sono coetanee: tra la fondazione della microeconomia e la nascita della macroeconomia come disciplina distinta passano circa sette decenni.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L'analisi macroeconomica orienta le decisioni di banche centrali e governi; l'analisi microeconomica orienta le decisioni delle imprese e la regolazione di singoli mercati.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diffusi: sommare tanti comportamenti individuali non basta a spiegare come si formano reddito nazionale, occupazione e livello dei prezzi nel loro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reddito nazionale. Seconda domanda per la classe: a chi si fa risalire tradizionalmente la fondazione della microeconomia? Risposta: a Léon Walras, nei primi anni 1870.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 e macroeconomia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guardare l'economia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118208"/>
            <a:ext cx="48330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giornale parla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'inflazione al 3,2%' e un altro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prezzo di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DELLA MICROECONOMIA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imprese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Scelte individuali sul mercato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singolo bene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Domanda e offerta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DATI MACROECONOMICI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inflazione, 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agosto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PIL,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CRONOLOGIA, NON UNA NASCITA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anni 1870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microeconomia, con Walras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 pubblica la Teoria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discipline convivono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Recap di economia le usa entrambe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PLATEE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 e regolatori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e concorrenza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centrali e governi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 monetaria e fiscale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economia, scale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macroeconomia studia l'equilibrio dei grandi aggregati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nazionale, occupazione e livello dei prezzi nascono da milioni di scelte individuali, ma la macroeconomia li analizza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e modelli pensati apposta per quella scala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queste è una variabile tipicamente macroeconomica?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prezzo di un singolo prodotto in un negozio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reddito nazionale di un intero paese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scelta di consumo di una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recaplica.com/it/economia/microeconomia-e-macroeconomia/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Microeconomia e macroeconomia: che differenza c'è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