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l'Enciclopedia Italiana Treccani, nell'uso tecnico delle Alpi orientali (Trentino, Bellunese, Cadore) la parola malga indica tre cose insieme, il pascolo alpino in quota, il gruppo di bestiame che vi viene portato e la costruzione rustica, in parte in muratura e in parte in legno, che serve da dimora temporanea per animali e persone durante l'estate. Vediamo che cosa distingue malga e alpeggio, come funziona la stagione, quali regole scritte governano il formaggio di quota e di chi sono i pascoli.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La malga, nell'uso tecnico delle Alpi orientali, è insieme il pascolo, la mandria e la costruzione. L'alpeggio è il nome della pratica, non del luogo, e il vocabolario Treccani lo definisce come l'esercizio del pascolo del bestiame in montagna, non solo sulle Alpi ma anche su Appennini, Pirenei e Carpazi, da quote di circa 1.000 metri fino a 2.300-2.500 metri, in un periodo che va tipicamente da fine maggio a metà settembre, pur variando con altitudine, esposizione e vegetazione dei pascoli. I sinonimi tecnici sono monticazione ed estatatura.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 sale in montagna d'estate tende a chiamare malga tutto quello che vede, il prato, la mandria, la baracca di pietra col fumo del camino. Nell'uso tecnico delle Alpi orientali, invece, malga indica il pascolo alpino in quota, il gruppo di bestiame portato lassù e la costruzione rustica che fa da dimora temporanea. L'alpeggio è la pratica, e vale anche per Appennini, Pirenei e Carpazi. Esempio, una famiglia di malghesi che sale a giugno con 80 vacche da latte verso i 1.800 metri sta praticando l'alpeggio; la struttura in pietra dove dormirà e lavorerà per tre mesi, con la casera annessa, è la malga.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Quello che in Trentino si chiama malga, o casera (termine che in certe zone come l'Altopiano dei Sette Comuni e la Valsugana coincide proprio con malga), diventa gias in Piemonte, Alm in Alto Adige e Sudtirolo, mont in Friuli. La parola cambia da zona a zona, ma il posto resta lo stesso, un insediamento stagionale dove pastori e mandrie vivono per tutta l'estate.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calendario dell'alpeggio segue le stagioni più che quello civile. Si sale quando l'erba di quota è pronta, di solito tra fine maggio e giugno, e si scende quando il freddo la rende di nuovo povera, verso metà settembre. In Trentino la discesa ha una festa propria, la Desmontegada; in Valle d'Aosta si chiama Désarpa. Sono cortei di paese, con il bestiame adornato che rientra a valle, e segnano la chiusura di una stagione di lavoro. Le quote, secondo Treccani, vanno da circa 1.000 metri fino a 2.300-2.500 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disciplinare della Fontina DOP, aggiornato a settembre 2023, prevede la menzione specifica alpeggio, riservata alle forme ottenute esclusivamente da latte munto in siti di alpeggio; per riconoscerle il disciplinare prevede una placchetta di caseina verde con codice dedicato e uno stampo del produttore con una propria numerazione. L'Asiago DOP ha seguito una strada simile con la categoria Prodotto della Montagna, istituita indicativamente tra il 2006 e il 2007 e poi riconosciuta dall'Unione Europea, che richiede allevamento e lavorazione sopra i 600 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larga parte delle Alpi i pascoli, i boschi e le stesse malghe sono soggetti a usi civici, diritti che una collettività di abitanti esercita in quanto membri della comunità, non in quanto proprietari singoli. La legge 168 del 20 novembre 2017 ha chiarito la natura di questi beni, riconoscendoli come proprietà collettiva perpetua invece che come semplici beni pubblici. La Regione Piemonte censisce 305.000 ettari di pascoli alpini, pari a circa un terzo della superficie agricola regionale, di cui il 42% è di proprietà pubblica; la concessione degli alpeggi pubblici segue la legge regionale 6/2013, e ogni alpeggio ha un proprio Piano Pastorale Foraggero, che stabilisce carico zootecnico minimo e massimo, calendario di pascolamento e cartografia di supporto.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gruppo di ricerca di Eurac Research, l'Istituto per l'Ambiente Alpino, ha analizzato 15 torrenti in Alto Adige, esaminando circa 70 generi e specie di macroinvertebrati acquatici in quattro tipi di habitat, rocce sopra i 2.000 metri, pascoli in quota intorno ai 2.000 metri, boschi di conifere tra 1.500 e 1.600 metri, pascoli di fondovalle tra 1.000 e 1.200 metri. Lo studio, pubblicato sulla rivista Freshwater Biology nel gennaio 2020, ha trovato che i torrenti che attraversano zone pascolate ospitano una maggiore varietà di organismi e funzioni ecologiche rispetto a quelli tra rocce o boschi, indipendentemente dall'altitudine. La fonte collega il dato all'abbandono dei pascoli d'alta quota, che insieme all'innalzamento del limite del bosco rischierebbe di ridurre nel tempo la biodiversità dei torrenti alpini. È un'associazione osservata tra pascolo attivo e ricchezza ecologica, non una legge universale.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malghe di montagna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Un'economia stagionale, dal fondovalle alla quota e ritorno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MALINTESO PIÙ COMUNE</a:t>
            </a:r>
            <a:endParaRPr lang="en-US" sz="1300" dirty="0"/>
          </a:p>
        </p:txBody>
      </p:sp>
      <p:sp>
        <p:nvSpPr>
          <p:cNvPr id="3" name="Shape 1"/>
          <p:cNvSpPr/>
          <p:nvPr/>
        </p:nvSpPr>
        <p:spPr>
          <a:xfrm>
            <a:off x="2753106" y="2106016"/>
            <a:ext cx="24173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Malga e alpeggio sono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stessa cosa?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parole, due cose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stagione, su e giù</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formaggio di quota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Di chi è il pascolo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POSTO E LA PRATICA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La malga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Luogo, mandria, costruzione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VALE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Alpi orientali italiane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L'alpeggio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pratica stagionale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VALE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Appennini e Pirenei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L'alpeggio si pratica in malga, ma non è la malga.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STESSA COSA, CON ALTRI NOMI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Gias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Piemonte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Trentino si dice malga, o casera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Alm</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Alto Adige e Sudtirolo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parola cambia, il posto resta lo stesso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Mont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Friuli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insediamento stagionale d'estate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STAGIONE SECONDO TRECCANI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Monticazione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 estatatura, la salita</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 casera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latte diventa formaggio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Fine maggio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sale in quota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L'estate in malga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circa 1.000-2.300/2.500 m</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Metà settembre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torna a valle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PALETTI SCRITTI NEI DISCIPLINARI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Fontina DOP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DISCIPLINARE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Settembre 2023</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RICHIEDE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Latte solo da siti di alpeggio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Asiago DOP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CATEGORIA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Prodotto della Montagna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RICHIEDE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Lavorare sopra i 600 metri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Non è solo tradizione, sono regole scritte nei disciplinari.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Gli alpeggi non sono terre di nessuno.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Gli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usi civici</a:t>
            </a:r>
            <a:pPr indent="0" marL="0">
              <a:lnSpc>
                <a:spcPct val="125000"/>
              </a:lnSpc>
              <a:buNone/>
            </a:pPr>
            <a:r>
              <a:rPr lang="en-US" sz="1750" dirty="0">
                <a:solidFill>
                  <a:srgbClr val="D8D6CF"/>
                </a:solidFill>
                <a:latin typeface="+mn-lt" pitchFamily="34" charset="0"/>
                <a:ea typeface="+mn-lt" pitchFamily="34" charset="-122"/>
                <a:cs typeface="+mn-lt" pitchFamily="34" charset="-120"/>
              </a:rPr>
              <a:t> affidano molti pascoli a una collettività di abitanti, e la legge 168 del 2017 li riconosce come proprietà collettiva perpetua. In Piemonte, su 305.000 ettari,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42%</a:t>
            </a:r>
            <a:pPr indent="0" marL="0">
              <a:lnSpc>
                <a:spcPct val="125000"/>
              </a:lnSpc>
              <a:buNone/>
            </a:pPr>
            <a:r>
              <a:rPr lang="en-US" sz="1750" dirty="0">
                <a:solidFill>
                  <a:srgbClr val="D8D6CF"/>
                </a:solidFill>
                <a:latin typeface="+mn-lt" pitchFamily="34" charset="0"/>
                <a:ea typeface="+mn-lt" pitchFamily="34" charset="-122"/>
                <a:cs typeface="+mn-lt" pitchFamily="34" charset="-120"/>
              </a:rPr>
              <a:t> è pubblico.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HA TROVATO EURAC RESEARCH NEI TORRENTI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torrenti in Alto Adige</a:t>
            </a:r>
            <a:pPr indent="0" marL="0">
              <a:lnSpc>
                <a:spcPct val="120000"/>
              </a:lnSpc>
              <a:buNone/>
            </a:pPr>
            <a:r>
              <a:rPr lang="en-US" sz="1500" dirty="0">
                <a:solidFill>
                  <a:schemeClr val="tx2"/>
                </a:solidFill>
                <a:latin typeface="+mn-lt" pitchFamily="34" charset="0"/>
                <a:ea typeface="+mn-lt" pitchFamily="34" charset="-122"/>
                <a:cs typeface="+mn-lt" pitchFamily="34" charset="-120"/>
              </a:rPr>
              <a:t>: analizzati in quattro tipi di habitat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generi e specie,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di macroinvertebrati acquatici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Più</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varietà</a:t>
            </a:r>
            <a:pPr indent="0" marL="0">
              <a:lnSpc>
                <a:spcPct val="120000"/>
              </a:lnSpc>
              <a:buNone/>
            </a:pPr>
            <a:r>
              <a:rPr lang="en-US" sz="1500" dirty="0">
                <a:solidFill>
                  <a:schemeClr val="tx2"/>
                </a:solidFill>
                <a:latin typeface="+mn-lt" pitchFamily="34" charset="0"/>
                <a:ea typeface="+mn-lt" pitchFamily="34" charset="-122"/>
                <a:cs typeface="+mn-lt" pitchFamily="34" charset="-120"/>
              </a:rPr>
              <a:t>: nei tratti pascolati che tra rocce o boschi, a ogni quota. Un'associazione osservata, non una legge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recaplica.com/it/economia/malghe-di-montagna/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Eurac Research · Consorzio Tutela Fontina DOP · CAI · Regione Piemonte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Malghe di montagna: cosa sono e come funziona l'alpeggio estivo — Recap</dc:title>
  <dc:subject>PptxGenJS Presentation</dc:subject>
  <dc:creator>Recaplica</dc:creator>
  <cp:lastModifiedBy>Recaplica</cp:lastModifiedBy>
  <cp:revision>1</cp:revision>
  <dcterms:created xsi:type="dcterms:W3CDTF">2026-09-29T17:01:02Z</dcterms:created>
  <dcterms:modified xsi:type="dcterms:W3CDTF">2026-09-29T17:01:02Z</dcterms:modified>
</cp:coreProperties>
</file>