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L'economia neoclassica nasce dalla rivoluzione marginalista, il cambiamento che fra il 1871 e il 1874 sposta la spiegazione del valore dai costi di produzione all'utilità soggettiva.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gli economisti classici, secondo il sito HET, i prezzi naturali dipendevano soprattutto dai costi relativi di produzione, di norma quelli del lavoro. I marginalisti, a partire dal 1871, fanno dipendere il valore dall'utilità soggettiva di chi compra.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sito HET, gli economisti classici facevano dipendere i prezzi naturali soprattutto dai costi relativi di produzione. I marginalisti, a partire da Jevons e Menger nel 1871, fanno dipendere il valore dal grado di utilità percepito da chi compra.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Jevons e Menger pubblicano nel 1871, Walras nel 1874, tre anni dopo. Il sito HET considera comunque Walras uno dei tre leader della rivoluzione marginalista, e lo definisce il padre della teoria dell'equilibrio economico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Jevons e Menger aprono la rivoluzione marginalista nel 1871, Walras la estende all'equilibrio economico generale nel 1874, e Marshall nel 1890 unisce le due prospettive, quella del costo e quella dell'utilità, in una sintesi che la fonte definisce «da manuale». Il sito HET considera Walras il padre della teoria dell'equilibrio economico generale, e riporta il giudizio di Joseph Schumpeter, che lo ha definito «il più grande di tutti gli economisti», un'opinione sua, non un consenso condiviso da tutti gli storici del pensiero economico.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catena di Jevons il costo determina l'offerta, l'offerta determina l'utilità, e l'utilità determina il valore. Marshall, nel 1890, la ribalta, secondo il sito HET, l'utilità determina l'offerta necessaria, l'offerta determina il costo, e il costo determina il valore.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simile trae in inganno: l'economia neoclassica è il marginalismo ottocentesco di Jevons, Menger, Walras e Marshall, una teoria del valore. I nuovi classici sono una scuola diversa, del Novecento, sul funzionamento dei mercati e sui cicli economici.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L'economia neoclassica è una teoria del valore, nata nell'Ottocento. Il keynesismo, secondo Econlib, è una teoria della spesa complessiva di un'economia e dei suoi effetti su produzione e inflazione, con un dibattito aperto sul ruolo dello Stato nel ciclo economico.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l'utilità soggettiva di chi compra. Seconda domanda, l'economia neoclassica e la «nuova economia classica» (new classical) sono la stessa teoria?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neoclassica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scuola nata dalla rivoluzione marginalista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CHE DIVIDE DUE SCUOLE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91256" y="3212440"/>
            <a:ext cx="41267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di un bene dipende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quanto costa produrlo,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quanto lo desideriamo?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DELL'ECONOMIA NEOCLASSICA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secondo i classici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Jevons e Menger nel 1871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Walras e l'equilibrio generale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sintesi di Marshall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secondo i classici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di produzione al centro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SPIEGA IL VALORE DI UN BENE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DEL VALORE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di produzione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METRO USATO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il costo del lavoro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neoclassica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DEL VALORE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L'utilità soggettiva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METRO USATO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desiderio di chi compra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marginalisti capovolgono la catena causale dei classici.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Jevons e Menger nel 1871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economisti, la stessa svolta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PROTAGONISTI DELLA RIVOLUZIONE MARGINALISTA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Stanley Jevons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Theory of Political Economy, 1871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grado finale di utilità determina il valore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Menger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è l'importanza data a soddisfare un bisogno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Léon Walras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Éléments, 1874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Chiama rareté l'utilità marginale, dentro l'equilibrio generale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1871 AL 1890, SECONDO IL SITO HET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Jevons e Menger pubblicano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Walras e l'equilibrio generale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sintesi di Marshall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sintesi di Marshall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Costo e utilità insieme, nel 1890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CATENA CAPOVOLTA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Jevons, 1871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di produzione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ARRIVA 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valore, via l'utilità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Marshall, 1890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L'utilità di chi compra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ARRIVA 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valore, via il costo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Marshall unisce le due catene invece di sceglierne una.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CHE INGANNA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«Nuova economia classica» non è economia neoclassica.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Econlib, i nuovi classici sono una scuola del dibattito con i keynesiani nel Novecento, sostengono che anche il mercato del lavoro si aggiusta in fretta e che i cicli economici possono essere efficienti.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teoria diversa, sul funzionamento dei mercati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sulla teoria del valore.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con altre scuole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Classici, nuovi classici, keynesismo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SCUOLE, TRE RISPOSTE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classica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di produzione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dipende dai costi, soprattutto quelli del lavoro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neoclassica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L'utilità soggettiva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nasce dall'incontro fra domanda e offerta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Keynesismo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 aggregata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L'economia dipende dalla spesa complessiva di famiglie, imprese e Stato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 ALLA PROVA QUELLO CHE HAI LETTO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determina il valore, per l'economia neoclassica?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costo di produzione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L'utilità soggettiva di chi compra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quantità di moneta in circolazione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sull'economia neoclassica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recaplica.com/it/economia/economia-neoclassica/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HET · Econlib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Economia neoclassica: la scuola di pensiero nata dalla rivoluzione marginalista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