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L'industria automobilistica europea attraversa una fase difficile. Volkswagen valuta fino a 100.000 tagli nel mondo, Renault fino a 2.400 posti nell'ingegneria, Stellantis fino a 500 uscite volontarie nello stabilimento di Melfi. Non c'è una causa unica. Vediamo quanto pesa il settore in Europa, quali fattori si intrecciano, chi ha annunciato tagli nel 2026 e come ha risposto l'Unione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ACEA, l'associazione dei costruttori, il settore dà lavoro a circa 13 milioni di persone tra occupazione diretta e indiretta, il 7% di tutti gli occupati dell'Unione Europea, e vale un altro 7% del PIL comunitario. Il Parlamento Europeo, in un briefing dell'ottobre 2024, arriva a una cifra vicina, 13,8 milioni di posti, e sottolinea che il settore pesa per l'8% sul valore aggiunto manifatturiero del continente. In Germania più di un lavoratore manifatturiero su dieci è impiegato nell'automotive.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i grandi gruppi annunciano tagli la notizia non riguarda solo gli azionisti, perché il settore vale il 7% degli occupati e un altro 7% del PIL dell'Unione Europea secondo ACEA. Il Parlamento Europeo, nel briefing dell'ottobre 2024, indica 13,8 milioni di posti e un peso dell'8% sul valore aggiunto manifatturiero europeo. A luglio 2026 il commissario europeo Stéphane Séjourné ha descritto l'industria come esposta a un "pericolo mortale" a causa della sovraccapacità produttiva cinese.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esiste un solo colpevole. Il briefing del Parlamento Europeo elenca fattori che si sommano tra loro, cioè la transizione verso i veicoli a basse emissioni, l'indebolimento delle catene di fornitura, la concorrenza asiatica crescente, il calo della domanda di modelli elettrici, una crescita economica debole, i costi energetici elevati e le politiche industriali di altri governi, dagli incentivi statunitensi ai sussidi cinesi. Uno di questi è particolarmente misurabile, perché secondo la stima del Parlamento Europeo produrre un'auto nell'Unione Europea costa circa il 30% in più che produrla in Cina. I dazi statunitensi sulle importazioni di auto e componenti, introdotti nell'anno precedente al 2026, costano al solo gruppo Volkswagen tra i 4 e i 5 miliardi di euro l'anno a seconda della fonte, e marchi come Audi e Porsche, privi di stabilimenti negli Stati Uniti, ne risentono più di altri.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piani di ristrutturazione annunciati nel 2026 raccontano quanto la pressione sia diffusa, pur con intensità diverse da gruppo a gruppo. Volkswagen mette a rischio quattro stabilimenti tedeschi, cioè Hannover, Emden, Zwickau e Audi Neckarsulm. Renault, con un annuncio distinto, ha comunicato 800 posti tagliati in Francia, soprattutto in Île-de-France, entro fine 2027, e motiva i tagli con il fatto che i produttori cinesi avrebbero più che triplicato la loro quota di mercato in Europa tra il 2024 e il 2026. Le uscite volontarie di Stellantis riguardano uno stabilimento da circa 5.000 lavoratori, e circa 425 adesioni erano registrate entro maggio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tutta la produzione europea cala allo stesso ritmo, e questo smentisce l'idea di una crisi uniforme. In Italia la produzione complessiva di Stellantis è scesa del 20% nel 2025 rispetto all'anno precedente, con lo stabilimento di Melfi che ha perso il 47,2%, il calo più marcato del gruppo nel Paese. Nello stesso anno Mirafiori è cresciuta del 16%, pur partendo da una base molto bassa di appena 26.000 unità prodotte nel 2024. Stellantis ha confermato un piano di investimenti da 2 miliardi di euro per l'Italia, tra cui la nuova Alfa Romeo a Melfi e un programma di auto elettriche a Pomigliano.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30 ottobre 2024 l'Unione Europea applica dazi compensativi definitivi sulle auto elettriche a batteria importate dalla Cina, in aggiunta al dazio doganale standard del 10% già esistente. La misura varia per produttore, dal 7,8% per Tesla al 35,3% per SAIC, con una media intorno al 20,8%, e resterà in vigore per cinque anni. È la prima volta che la Commissione Europea avvia un'indagine anti-sovvenzioni di questo tipo di propria iniziativa, senza una denuncia preventiva dell'industria.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risultati dei dazi, secondo Il Sole 24 Ore, sono parziali, perché la quota dei modelli prodotti in Cina sul mercato europeo è scesa dal 22% del 2024 al 17% nel primo trimestre 2026, un calo di cinque punti ma non un azzeramento. Nel frattempo, secondo S&amp;P Global Ratings, la quota complessiva dei marchi cinesi in Europa, inclusi quelli prodotti anche fuori dalla Cina, è salita al 7% nel 2025. Renault, dal canto suo, sostiene che i produttori cinesi avrebbero più che triplicato la loro quota di mercato in Europa tra il 2024 e il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crisi dell'auto europea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Cause, numeri e risposte tra il 2024 e il 2026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L'ORDINE DI GRANDEZZA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38980" y="2843632"/>
            <a:ext cx="31840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persone in Europa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lavorano per l'automobile?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pesa il settore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cause che si intrecciano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taglia, e dove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risposta di Bruxelles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PESA L'AUTO IN EUROPA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posti, la stima ACEA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occupazione diretta e indiretta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dell'occupazione 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 un altro 7% del PIL comunitario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su 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nell'industria tedesca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di uno lavora nell'automotive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DIVARIO DI COSTO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UE contro Cina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più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stima del Parlamento Europeo, 2024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CONCORRENZA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Marchi cinesi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mercato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in Europa nel 2025, S&amp;P Global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DAZI STATUNITENSI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Volkswagen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4-5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miliardi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euro l'anno, costo stimato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PIANI ANNUNCIATI NEL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Volkswagen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100.000 posti nel mondo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il 16% della forza lavoro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Renault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2.400 posti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nell'ingegneria, entro il 2028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Stellantis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500 uscite volontarie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Melfi, circa 425 entro maggio 2026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GRUPPO, DUE STABILIMENTI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Melfi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PRODUZIONE NEL 2025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-47,2%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PIANO ANNUNCIATO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nuova Alfa Romeo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Mirafiori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PRODUZIONE NEL 2025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+16%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BASE DI PARTENZA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26.000 unità nel 2024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Italia la produzione Stellantis è calata del 20% nel 2025.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DAZI UE SULLE AUTO ELETTRICHE CINESI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7,8%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dazio più basso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Tesla, dal 30 ottobre 2024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35,3%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dazio più alto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SAIC, media intorno al 20,8%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 anni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durata prevista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oltre al dazio standard del 10%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dazi hanno rallentato la corsa dei marchi cinesi, non l'hanno fermata.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quota dei modelli prodotti in Cina è scesa dal 22% del 2024 al 17% del primo trimestre 2026, un calo vero 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azzeramento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Quella complessiva dei marchi cinesi in Europa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salita al 7%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 2025, secondo S&amp;P Global.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recaplica.com/it/economia/crisi-industria-automobilistica-europea/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ACEA · Parlamento Europeo (EPRS) · Euronews · Il Sole 24 Ore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crisi dell'industria automobilistica europea: cause e numeri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