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L'industria automobilistica europea attraversa una fase difficile. Volkswagen valuta fino a 100.000 tagli nel mondo, Renault fino a 2.400 posti nell'ingegneria, Stellantis fino a 500 uscite volontarie nello stabilimento di Melfi. Non c'è una causa unica. Vediamo quanto pesa il settore in Europa, quali fattori si intrecciano, chi ha annunciato tagli nel 2026 e come ha risposto l'Unione Europea.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ACEA, l'associazione dei costruttori, il settore dà lavoro a circa 13 milioni di persone tra occupazione diretta e indiretta, il 7% di tutti gli occupati dell'Unione Europea, e vale un altro 7% del PIL comunitario. Il Parlamento Europeo, in un briefing dell'ottobre 2024, arriva a una cifra vicina, 13,8 milioni di posti, e sottolinea che il settore pesa per l'8% sul valore aggiunto manifatturiero del continente. In Germania più di un lavoratore manifatturiero su dieci è impiegato nell'automotive.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i grandi gruppi annunciano tagli la notizia non riguarda solo gli azionisti, perché il settore vale il 7% degli occupati e un altro 7% del PIL dell'Unione Europea secondo ACEA. Il Parlamento Europeo, nel briefing dell'ottobre 2024, indica 13,8 milioni di posti e un peso dell'8% sul valore aggiunto manifatturiero europeo. A luglio 2026 il commissario europeo Stéphane Séjourné ha descritto l'industria come esposta a un "pericolo mortale" a causa della sovraccapacità produttiva cinese.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 solo colpevole. Il briefing del Parlamento Europeo elenca fattori che si sommano tra loro, cioè la transizione verso i veicoli a basse emissioni, l'indebolimento delle catene di fornitura, la concorrenza asiatica crescente, il calo della domanda di modelli elettrici, una crescita economica debole, i costi energetici elevati e le politiche industriali di altri governi, dagli incentivi statunitensi ai sussidi cinesi. Uno di questi è particolarmente misurabile, perché secondo la stima del Parlamento Europeo produrre un'auto nell'Unione Europea costa circa il 30% in più che produrla in Cina. I dazi statunitensi sulle importazioni di auto e componenti, introdotti nell'anno precedente al 2026, costano al solo gruppo Volkswagen tra i 4 e i 5 miliardi di euro l'anno a seconda della fonte, e marchi come Audi e Porsche, privi di stabilimenti negli Stati Uniti, ne risentono più di altri.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 agosto 2024 la domanda aveva già mostrato segnali di debolezza, con le immatricolazioni dell'Unione Europea in calo del 18,3% su base annua e le auto elettriche a batteria giù del 43,9%. Nel primo semestre 2026 il quadro è tornato in territorio positivo, con le immatricolazioni cresciute del 5,7% da inizio anno secondo ACEA. Sono due fotografie distinte, e una crisi industriale non si legge da un solo trimestre.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piani di ristrutturazione annunciati nel 2026 raccontano quanto la pressione sia diffusa, pur con intensità diverse da gruppo a gruppo. Volkswagen mette a rischio quattro stabilimenti tedeschi, cioè Hannover, Emden, Zwickau e Audi Neckarsulm. Renault, con un annuncio distinto, ha comunicato 800 posti tagliati in Francia, soprattutto in Île-de-France, entro fine 2027, e motiva i tagli con il fatto che i produttori cinesi avrebbero più che triplicato la loro quota di mercato in Europa tra il 2024 e il 2026. Le uscite volontarie di Stellantis riguardano uno stabilimento da circa 5.000 lavoratori, e circa 425 adesioni erano registrate entro maggio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50.000 tagli concordati con i sindacati alla fine del 2024, con obiettivo 2030, se ne aggiungerebbero altri 50.000, per un totale che arriva fino a 100.000 posti nel mondo, circa il 16% della forza lavoro globale del gruppo. L'amministratore delegato Oliver Blume ha riassunto la situazione durante il consiglio di sorveglianza del 9 luglio 2026, dicendo che il modello di business degli ultimi decenni "non funziona più" e che l'azienda deve cambiare. Nello stesso periodo l'utile netto del gruppo nel primo trimestre 2026 era già sceso del 28% su base annua.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tutta la produzione europea cala allo stesso ritmo, e questo smentisce l'idea di una crisi uniforme. In Italia la produzione complessiva di Stellantis è scesa del 20% nel 2025 rispetto all'anno precedente, con lo stabilimento di Melfi che ha perso il 47,2%, il calo più marcato del gruppo nel Paese. Nello stesso anno Mirafiori è cresciuta del 16%, pur partendo da una base molto bassa di appena 26.000 unità prodotte nel 2024. Stellantis ha confermato un piano di investimenti da 2 miliardi di euro per l'Italia, tra cui la nuova Alfa Romeo a Melfi e un programma di auto elettriche a Pomigliano.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Commissione presieduta da Ursula von der Leyen ha lanciato un "Dialogo strategico" sul settore il 30 gennaio 2025 e ha presentato un piano d'azione il 5 marzo 2025, con un pacchetto aggiuntivo a dicembre 2025. Tra le misure ci sono 1,8 miliardi di euro per la manifattura di batterie nel biennio 2025-2026, 1 miliardo di euro di investimenti pubblico-privati su innovazione, 570 milioni di euro per le infrastrutture di ricarica e 90 milioni di euro per la formazione dei lavoratori. I produttori hanno anche ottenuto più flessibilità sugli obiettivi di CO2, potendo calcolare la media su tre anni dal 2025 al 2027 invece che anno per anno, mentre resta confermato il divieto di vendita di nuovi motori a combustione interna dal 2035.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30 ottobre 2024 l'Unione Europea applica dazi compensativi definitivi sulle auto elettriche a batteria importate dalla Cina, in aggiunta al dazio doganale standard del 10% già esistente. La misura varia per produttore, dal 7,8% per Tesla al 35,3% per SAIC, con una media intorno al 20,8%, e resterà in vigore per cinque anni. È la prima volta che la Commissione Europea avvia un'indagine anti-sovvenzioni di questo tipo di propria iniziativa, senza una denuncia preventiva dell'industria.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risultati dei dazi, secondo Il Sole 24 Ore, sono parziali, perché la quota dei modelli prodotti in Cina sul mercato europeo è scesa dal 22% del 2024 al 17% nel primo trimestre 2026, un calo di cinque punti ma non un azzeramento. Nel frattempo, secondo S&amp;P Global Ratings, la quota complessiva dei marchi cinesi in Europa, inclusi quelli prodotti anche fuori dalla Cina, è salita al 7% nel 2025. Renault, dal canto suo, sostiene che i produttori cinesi avrebbero più che triplicato la loro quota di mercato in Europa tra il 2024 e il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Mirafiori ha prodotto il 16% in più nel 2025, anche se partendo da una base molto bassa di 26.000 unità nel 2024, mentre Melfi nello stesso anno ha perso il 47,2% della produzione. Se c'è tempo, seconda domanda dal quiz del Recap, quale tra queste NON compare tra le cause della crisi indicate dalle fonti, cioè la concorrenza dei produttori cinesi, i costi di produzione più alti rispetto alla Cina, il calo della popolazione europea o i dazi statunitensi sulle importazioni? (Il calo demografico, che non è tra i fattori indicati.)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crisi dell'auto europea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Cause, numeri e risposte tra il 2024 e il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L'ORDINE DI GRANDEZZA</a:t>
            </a:r>
            <a:endParaRPr lang="en-US" sz="1300" dirty="0"/>
          </a:p>
        </p:txBody>
      </p:sp>
      <p:sp>
        <p:nvSpPr>
          <p:cNvPr id="3" name="Shape 1"/>
          <p:cNvSpPr/>
          <p:nvPr/>
        </p:nvSpPr>
        <p:spPr>
          <a:xfrm>
            <a:off x="4338980" y="2843632"/>
            <a:ext cx="31840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persone in Europa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lavorano per l'automobile?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pesa il settore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cause che si intrecciano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taglia, e dove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risposta di Bruxelles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Quanto pesa il settore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Milioni di posti, dentro e fuori le fabbriche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PESA L'AUTO IN EUROPA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posti, la stima ACEA</a:t>
            </a:r>
            <a:pPr indent="0" marL="0">
              <a:lnSpc>
                <a:spcPct val="120000"/>
              </a:lnSpc>
              <a:buNone/>
            </a:pPr>
            <a:r>
              <a:rPr lang="en-US" sz="1500" dirty="0">
                <a:solidFill>
                  <a:schemeClr val="tx2"/>
                </a:solidFill>
                <a:latin typeface="+mn-lt" pitchFamily="34" charset="0"/>
                <a:ea typeface="+mn-lt" pitchFamily="34" charset="-122"/>
                <a:cs typeface="+mn-lt" pitchFamily="34" charset="-120"/>
              </a:rPr>
              <a:t>: occupazione diretta e indiretta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dell'occupazione UE</a:t>
            </a:r>
            <a:pPr indent="0" marL="0">
              <a:lnSpc>
                <a:spcPct val="120000"/>
              </a:lnSpc>
              <a:buNone/>
            </a:pPr>
            <a:r>
              <a:rPr lang="en-US" sz="1500" dirty="0">
                <a:solidFill>
                  <a:schemeClr val="tx2"/>
                </a:solidFill>
                <a:latin typeface="+mn-lt" pitchFamily="34" charset="0"/>
                <a:ea typeface="+mn-lt" pitchFamily="34" charset="-122"/>
                <a:cs typeface="+mn-lt" pitchFamily="34" charset="-120"/>
              </a:rPr>
              <a:t>: e un altro 7% del PIL comunitario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su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nell'industria tedesca</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di uno lavora nell'automotive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Le cause che si intrecciano</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Costi, concorrenza, dazi, domanda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DIVARIO DI COSTO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UE contro Cina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in più</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stima del Parlamento Europeo,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CONCORRENZA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Marchi cinesi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del mercato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quota in Europa nel 2025, S&amp;P Global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 DAZI STATUNITENSI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Volkswagen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4-5</a:t>
            </a:r>
            <a:pPr indent="0" marL="0">
              <a:buNone/>
            </a:pPr>
            <a:r>
              <a:rPr lang="en-US" sz="1600" b="1" dirty="0">
                <a:solidFill>
                  <a:schemeClr val="accent1"/>
                </a:solidFill>
                <a:latin typeface="+mj-lt" pitchFamily="34" charset="0"/>
                <a:ea typeface="+mj-lt" pitchFamily="34" charset="-122"/>
                <a:cs typeface="+mj-lt" pitchFamily="34" charset="-120"/>
              </a:rPr>
              <a:t> miliardi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 euro l'anno, costo stimato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DOMANDA, DUE ISTANTANEE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Agosto 2024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IMMATRICOLAZIONI 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-18,3% su base annua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SOLO LE ELETTRICHE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Primo semestre 2026</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IMMATRICOLAZIONI UE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+5,7% da inizio anno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 DEL DATO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ACEA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quadro del 2024 non è quello del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taglia, e dove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piani annunciati nel 2026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PIANI ANNUNCIATI NEL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Volkswagen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Fino a 100.000 posti nel mondo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circa il 16% della forza lavoro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Renault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Fino a 2.400 posti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nell'ingegneria, entro il 2028</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Stellantis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Fino a 500 uscite volontarie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Melfi, circa 425 entro maggio 2026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VOLKSWAGEN, IL CASO PIÙ ESTESO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tagli già concordati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i sindacati a fine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l'utile netto del gruppo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primo trimestre 2026, su base annua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quelli in discussione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9 luglio 2026, fino a 100.000 in tutto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GRUPPO, DUE STABILIMENTI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Melfi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PRODUZIONE NEL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-47,2%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PIANO ANNUNCIATO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nuova Alfa Romeo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Mirafiori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PRODUZIONE NEL 2025</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BASE DI PARTENZA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26.000 unità nel 2024</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Italia la produzione Stellantis è calata del 20% nel 2025.</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La risposta di Bruxelles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Dazi dal 2024, piano industriale dal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DELLA RISPOSTA EUROPEA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30 gennaio 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Dialogo strategico</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ottobre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dazi sulle elettriche cinesi</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5 marzo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piano d'azione per il settore</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Dicembre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pacchetto aggiuntivo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DAZI UE SULLE AUTO ELETTRICHE CINESI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dazio più basso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Tesla, dal 30 ottobre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dazio più alto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SAIC, media intorno al 20,8%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anni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durata prevista</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al dazio standard del 10%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dazi hanno rallentato la corsa dei marchi cinesi, non l'hanno fermata.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quota dei modelli prodotti in Cina è scesa dal 22% del 2024 al 17% del primo trimestre 2026, un calo vero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un azzeramento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Quella complessiva dei marchi cinesi in Europa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salita al 7%</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2025, secondo S&amp;P Global.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stabilimento italiano di Stellantis è cresciuto nel 2025?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Melfi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Mirafiori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Pomigliano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recaplica.com/it/economia/crisi-industria-automobilistica-europea/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ACEA · Parlamento Europeo (EPRS) · Euronews · Il Sole 24 Ore · Commissione Europea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crisi dell'industria automobilistica europea: cause e numeri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