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cercare e confrontare voli low cost e offerte hotel,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regolamento europeo sui voli impone di mostrare fin da subito tariffa, tasse e oneri obbligatori insieme, ma non i supplementi facoltativi che si aggiungono dopo, durante la prenotazione.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Regolamento (CE) 1008/2008, articolo 23. La Corte di Giustizia UE, nel caso Air Berlin del 2017, ha confermato che tariffa e oneri obbligatori vanno mostrati separatamente fin dalla prima presentazione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comparatore dà una prima vista d'insieme, utile per farsi un'idea sulle date convenienti; verificare poi lo stesso volo sul sito della compagnia evita sorprese e permette di controllare subito bagaglio e posto inclusi.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Consiglio dell'Unione Europea, comunicato del 13 luglio 2026: la compensazione tra 250 e 600 euro era già in vigore prima della riforma e non è stata toccata.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quel momento resta valida la politica bagaglio di ogni singola compagnia aerea: dimensioni e peso ammessi variano molto da una all'altra.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Centro Europeo Consumatori Italia (Euroconsumatori). Le penali di una tariffa cancellabile scelta oltre la data limite crescono avvicinandosi al soggiorno, fino al 100% in caso di disdetta dell'ultimo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quali voci controllereste prima di prenotare un volo, oltre al prezzo mostrato dal comparatore?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il prezzo vero di un volo comprende tariffa e oneri obbligatori fin da subito, cercare con metodo significa confrontare comparatore e sito della compagnia, e le tariffe hotel più economiche vincolano quasi sempre al pagamento anche in caso di disdetta.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Voli low cost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cercare il prezzo vero, non solo il più basso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1320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l'offerta migliore?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vero di un volo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Cercare e confrontare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salta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offerte hotel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DEVE MOSTRARE UN VOLO FIN DA SUBITO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tasse e oneri obbligatori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europeo li impone insieme, fin dal primo prezzo pubblicato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Opt-in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 supplementi facoltativi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assicurazione, posto e bagaglio extra si accettano solo con un'azione esplicita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CERCARE VOLI ECONOMICI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comparatore mostra spesso solo la tariffa base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dal comparatore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vista d'insieme sui prezzi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il sito della compagnia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volo, prezzo confrontato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i costi reali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bagaglio, posto, pagamento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VOLO È CANCELLATO O IN RITARDO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250-600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compensazione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un ritardo o una cancellazione oltre le tre ore, regola già in vigore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ritardo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oltre la quale scatta il diritto alla compensazione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bagaglio a mano gratuito non è ancora obbligatorio ovunque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Consiglio dell'Unione Europea ha dato il via libera nel 2026 a una regola che lo imporrebbe, ma la norma entra in vigore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pubblicazione ufficiale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 HOTEL,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cancellabile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gratuita entro una data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DISDETTA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hotel non rimborsabile costa meno di una cancellabile?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comprende meno notti di soggiorno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all'ultimo minuto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recaplica.com/it/economia/come-trovare-voli-low-cost/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Regolamento CE 1008/2008 · Consiglio dell'Unione Europea · Euroconsumatori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Voli low cost: come cercare offerte vere per voli e hotel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