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parliamo di come cercare e confrontare voli low cost e offerte hotel, senza legarci a nessuna piattaforma in particolare.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regolamento europeo sui voli impone di mostrare fin da subito tariffa, tasse e oneri obbligatori insieme, ma non i supplementi facoltativi che si aggiungono dopo, durante la prenotazione.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Regolamento (CE) 1008/2008, articolo 23. La Corte di Giustizia UE, nel caso Air Berlin del 2017, ha confermato che tariffa e oneri obbligatori vanno mostrati separatamente fin dalla prima presentazione del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comparatore dà una prima vista d'insieme, utile per farsi un'idea sulle date convenienti; verificare poi lo stesso volo sul sito della compagnia evita sorprese e permette di controllare subito bagaglio e posto inclusi.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Consiglio dell'Unione Europea, comunicato del 13 luglio 2026: la compensazione tra 250 e 600 euro era già in vigore prima della riforma e non è stata toccata.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 quel momento resta valida la politica bagaglio di ogni singola compagnia aerea: dimensioni e peso ammessi variano molto da una all'altra.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Centro Europeo Consumatori Italia (Euroconsumatori). Le penali di una tariffa cancellabile scelta oltre la data limite crescono avvicinandosi al soggiorno, fino al 100% in caso di disdetta dell'ultimo minuto.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Euroconsumatori. Un reclamo documentato sul posto vale più di uno fatto a soggiorno finito, perché la struttura può ancora verificare il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quali voci controllereste prima di prenotare un volo, oltre al prezzo mostrato dal comparatore?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Ricapitoliamo: il prezzo vero di un volo comprende tariffa e oneri obbligatori fin da subito, cercare con metodo significa confrontare comparatore e sito della compagnia, e le tariffe hotel più economiche vincolano quasi sempre al pagamento anche in caso di disdetta.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Voli low cost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cercare il prezzo vero, non solo il più basso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1320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più basso è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l'offerta migliore?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vero di un volo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Cercare e confrontare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salta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offerte hotel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vero di un volo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deve comparire da subito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DEVE MOSTRARE UN VOLO FIN DA SUBITO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tasse e oneri obbligatori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regolamento europeo li impone insieme, fin dal primo prezzo pubblicato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Opt-in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 supplementi facoltativi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assicurazione, posto e bagaglio extra si accettano solo con un'azione esplicita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Cercare e confrontare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Cerca voli economici con metodo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CERCARE VOLI ECONOMICI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comparatore mostra spesso solo la tariffa base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 dal comparatore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vista d'insieme sui prezzi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il sito della compagnia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volo, prezzo confrontato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i costi reali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bagaglio, posto, pagamento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salta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Cancellazioni e ritardi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È CANCELLATO O IN RITARDO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250-600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compensazione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un ritardo o una cancellazione oltre le tre ore, regola già in vigore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di ritardo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oltre la quale scatta il diritto alla compensazione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bagaglio a mano gratuito non è ancora obbligatorio ovunque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dell'Unione Europea ha dato il via libera nel 2026 a una regola che lo imporrebbe, ma la norma entra in vigore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pubblicazione ufficiale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offerte hotel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Tariffe e cancellazione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TARIFFE HOTEL, DUE RISCHI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cancellabile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DISDETTA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gratuita entro una data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non rimborsabile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DISDETTA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 comunque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più basso ha una condizione in cambio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PRENOTARE UN HOTEL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caparra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se disdici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penali spesso crescono avvicinandosi alla data del soggiorno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reclamo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la stanza non è come descritta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fatto subito e in loco, documentando i problemi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L'assicurazione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Alternativa alla tariffa cancellabile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copre le penali di disdetta a un costo diverso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tariffa hotel non rimborsabile costa meno di una cancellabile?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cliente accetta in anticipo di pagare comunque, anche se cancella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comprende meno notti di soggiorno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riservata a chi prenota all'ultimo minuto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recaplica.com/it/economia/come-trovare-voli-low-cost/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Regolamento CE 1008/2008 · Consiglio dell'Unione Europea · Euroconsumatori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Voli low cost: come cercare offerte vere per voli e hotel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