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la classifica dei paesi per PIL dipende da quale misura si guarda, il PIL nominale o quello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misura, gli Stati Uniti per PIL nominale nel 2024, la Cina per PIL a parità di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Mondiale, World Bank Open Data, 2024.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nominale usa il cambio di mercato; il PIL a PPA corregge per i diversi livelli di prezzo tra paesi, secondo la definizione della Banca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2024, PIL nominale in dollari correnti.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Banca Mondiale 2024. Il PIL a PPA degli Stati Uniti coincide col nominale perché il dollaro è la valuta di riferimento della conversione.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Indonesia, 4.670 miliardi di dollari internazionali a PPA nel 2024, contro i 1.726 miliardi nominali della Spagna, quindicesima nella classifica nominale.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Cina, con 38.239 miliardi di dollari internazionali. Seconda domanda per la classe, perché un'economia può essere prima per PPA e seconda per PIL nominale?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fonti citate per esteso.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per PIL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classifica delle economie più grandi del mondo, e perché cambia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79878" y="2106016"/>
            <a:ext cx="58294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l'economia più grande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misurare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 nel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parità di potere d'acquisto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classifica cambia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CIFRE DI PARTENZA,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111.669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mondiale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nominale degli Stati Uniti, il più alto al mondo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internazionali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PIL a PPA della Cina, il più alto con questa misura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NOMINALE CONTRO PPA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nominale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mercati in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 PPA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 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d'acquisto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NEL 2024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Cina è prima per potere d'acquisto, gli Stati Uniti per PIL nominale.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39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nominale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18.730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4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per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4.686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economia europea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38.239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a PPA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2°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29.298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 PIL nominale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15.552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mld $ int.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Quinta per PIL nominale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SALTO DI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L'Indonesia entra nella top 8 mondiale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PIL nominale del 2024 non compare nella top 15;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parità di potere d'acquisto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vale più della Spagna, quindicesima per PIL nominale.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paese ha il PIL più alto a parità di potere d'acquisto nel 2024?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Stati Uniti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recaplica.com/it/economia/classifica-pil-mondiale/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Mondiale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Paesi per PIL: la classifica delle economie più grandi del mondo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