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Presento il Recap sulla banca centrale, cos'è, cosa fa e come si collega alle banche commerciali e al credito.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decisioni sul costo del denaro le prende la banca centrale, attraverso la politica monetaria; le banche commerciali le trasmettono ai prestiti per famiglie e imprese.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dalle banche che conosciamo ogni giorno fino al meccanismo con cui nasce la moneta.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stesse banche prestano e prendono in prestito fondi anche tra loro, sul mercato interbancario.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Italia l'autorità di vigilanza sugli emittenti di moneta bancaria è la Banca d'Italia.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più frainteso del sistema monetario: la creazione di moneta passa soprattutto dal credito bancario, non dalla stampa di banconote.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Banca d'Italia, qualsiasi modifica dei tassi di riferimento incide a sua volta sui tassi che le banche commerciali applicano ai prestiti concessi alla clientela.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Scostamenti dell'inflazione verso l'alto e verso il basso sono considerati ugualmente indesiderati dalla BCE.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BCE, se una banca commerciale concede un prestito per comprare un'auto crea moneta in questo modo; quando il prestito viene restituito, la moneta creata sparisce.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seconda: la banca crea moneta al momento del prestito, e quella moneta sparisce quando il prestito viene restituito. Seconda domanda per la classe: perché questo meccanismo non richiede stampare nuove banconote?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Banca centrale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il sistema monetario, tra banche, credito e moneta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COSTO DEL DENARO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quanto costa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denaro?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MONETARIO,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banche commerciali, tra risparmio e credito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banca centrale e la moneta legale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politica monetaria e i tassi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un prestito crea moneta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banche commerciali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Risparmio, credito, riserva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FUNZIONI DESCRITTE DA BANCA D'ITALIA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Raccolta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Depositi e obbligazioni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Fondi ricevuti dal pubblico, con l'obbligo di restituirli.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Riserva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Cassa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quota resta liquida per le richieste di contante dei clienti.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Investimento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Prestiti e titoli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 finanzia prestiti alla clientela e l'acquisto di titoli.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banca centrale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Moneta legale e vigilanza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DI MONETA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 legale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EMETTE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centrale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Estingue le obbligazioni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 bancaria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EMETTE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Banche vigilate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CONVERSIONE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richiesta, valore pieno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centrale resta l'unica a emettere moneta legale.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PRECISAZIONE SULLA CREAZIONE DI MONETA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banca centrale non stampa la maggior parte del denaro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Bank of England, la maggior parte del denaro nell'economia nasce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le banche concedono un prestito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politica monetaria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Tassi e obiettivi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UNA DECISIONE SUI TASSI ARRIVA AI PRESTITI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BCE decide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Sui tassi di riferimento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banche si adeguano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Sui prestiti alla clientela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L'economia reale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il costo del credito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L'OBIETTIVO DI INFLAZIONE DELLA BCE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medio termine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obiettivo simmetrico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della nuova strategia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approvata l'8 luglio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la moneta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prestito che crea moneta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 UN PRESTITO BANCARIO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concessione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banca crea moneta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–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restituzione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moneta creata sparisce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MONETA CREATA DAL PRESTITO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una banca concede un prestito, cosa succede alla moneta?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Sposta moneta già esistente da un altro conto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Crea moneta, che sparisce alla restituzione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Deve avere lo stesso importo già in deposito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CONTINUARE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recaplica.com/it/economia/banca-centrale-e-sistema-monetario/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d'Italia · BCE · Bank of England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Banca centrale: cosa fa, come decide e come nasce la moneta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