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Un'azione è una piccola fetta di proprietà di una società, e la Borsa è il mercato regolamentato dove quelle fette si comprano e si vendono. Oggi vediamo cosa possiedi davvero quando compri un'azione, dove e come si forma il prezzo, a cosa servono gli indici e quali rischi restano sul tavolo. Questo Recap spiega come funziona il meccanismo, non se o come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quota della società, con i relativi diritti. L'azione è una delle parti unitarie in cui è diviso il capitale di una società per azioni, quindi chi la compra ne diventa socio, non creditore. Il prestito con obbligo di restituzione è l'obbligazione, un altro strumento. Essere socio porta due famiglie di diritti, quelli patrimoniali (il dividendo, se la società decide di distribuirlo) e quelli amministrativi (il voto in assemblea, dove i soci approvano i bilanci e nominano chi amministra).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possiedi 10 azioni di una società che ne ha emesse un milione. Sei proprietario di un centomillesimo dell'impresa, dei suoi capannoni, dei suoi marchi, dei suoi utili futuri. Se distribuisce un dividendo di 1 euro per azione, incassi 10 euro. Con una manciata di azioni il voto in assemblea pesa poco, ma il principio resta, non sei un cliente, sei un comproprietario.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Borsa è il mercato regolamentato dove le azioni quotate si comprano e si vendono, e non ci si entra direttamente. Gli ordini passano da intermediari autorizzati, banche o società di investimento, oggi quasi sempre tramite un'app o l'home banking. Servono un conto titoli e gli ordini di acquisto; l'intermediario esegue lo scambio sul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in particolare. Il prezzo è l'incontro fra chi vuole comprare e chi vuole vendere, aggiornato a ogni scambio, e in ogni istante di contrattazione è quello a cui l'ultimo compratore e l'ultimo venditore si sono accordati. Utili attesi, notizie, tassi di interesse, paure ed entusiasmi confluiscono in quel numero. Nel breve periodo il prezzo può allontanarsi parecchio dal valore dell'impresa sottostante; nel lungo, tende a inseguirlo. Non lo decide la società a inizio anno, e non lo fissa il governo.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Seguire migliaia di titoli è impossibile, così i mercati si riassumono in indici, panieri delle società principali il cui andamento complessivo diventa un unico valore. Il FTSE MIB per Milano, l'S&amp;P 500 per Wall Street. Quando si sente dire che la Borsa ha guadagnato l'1 per cento, è quasi sempre l'indice a parlare, e se sale vuol dire che quel paniere nel complesso si è apprezzato. Gli indici sono anche la base di molti strumenti di investimento diversificato, come gli ETF che li replicano.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il Recap non fa sconti, le azioni non garantiscono niente. Il dividendo è eventuale, nessuna legge obbliga a distribuirlo e molte società reinvestono tutto. Il prezzo può dimezzarsi. Se la società fallisce le azioni possono azzerarsi, e i soci vengono ripagati per ultimi, dopo tutti i creditori. Nelle recessioni i listini possono scendere a lungo. Rischio e possibilità di guadagno viaggiano insieme, è il rovescio della stessa medaglia.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un'azione scesa molto prima o poi debba risalire. Non funziona così, non esiste alcuna legge che riporti i prezzi ai livelli passati, e le società possono declinare per anni o fallire, azzerando il titolo. Vale anche il mito opposto, quello del casinò, dove il banco vince per costruzione matematica; un'azione è invece una quota di un'impresa reale che produce e genera utili, e dietro il prezzo esiste un valore economico, non un dado. Il rischio, però, resta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7 flashcards per ripassare, con la fonte completa in fondo alla pagina. Un'ultima cosa, la più importante, e va detta a voce alta: questo Recap spiega come funzionano le azioni, non se, quando o quanto investire. È divulgazione, non consulenza finanziaria. Quelle decisioni dipendono dalla situazione personale, dagli obiettivi e dalla tolleranza alle perdite, e meritano un consulente abilitato, non un 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Azioni e Borsa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possiedi, come nasce il prezzo, quali rischi restano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983638" y="2106016"/>
            <a:ext cx="23855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possiedi, esattamente,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compri un'azione?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fetta di società</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forma il prezzo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termometro degli indici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senza 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POSSIEDI, IN CONCRETO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 milione emesse dalla società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per 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dividendo, se viene distribuito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incassati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proporzione alle azioni che hai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DALL'ORDINE ALLO SCAMBIO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conto titoli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serve per detenere le azioni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scambio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eseguito sul mercato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L'ordine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dall'app o dal conto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L'intermediario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banca o società autorizzata</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mercato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regolamentato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29398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il prezzo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un'azione quotata?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PANIERE, UN NUMERO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Milano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Riassume le principali quotate italiane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Wall Street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Sintetizza il paniere delle grandi quotate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Fondi che replicano un indice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Molti nascono proprio dagli indici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EVENTUALE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dividendo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obblighi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legge impone di distribuirlo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MOVIMENTO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prezzo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Metà</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Può salire come scendere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FALLIMENTO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capitale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euro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 soci ripagati dopo i creditori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prezzo di ieri non è una promessa per domani.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Non esiste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alcuna legge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riporti i prezzi ai livelli passati. Le società possono declinare per anni o fallire,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azzerando il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recaplica.com/it/economia/azioni-e-borsa/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Educazione finanziaria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Azioni e Borsa: cosa sono e come funzionano davvero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