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succede davvero quando si apre una partita IVA in regime forfettario: quale modulo si compila, come si invia, e quali costi ci sono per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modello AA9/12: è il modulo con cui una persona fisica comunica all'Agenzia delle Entrate l'apertura, entro 30 giorni dall'inizio 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limiti che definiscono l'accesso al regime forfettario. Superarli anche di poco fa uscire dal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serve aver già lavorato per entrare nel forfettario: si dichiara, in buona fede, di presumere di avere i requisiti, e la verifica avviene a consuntivo.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si compila e si invia entro 30 giorni dall'inizio dell'attività: tramite PEC con oggetto 'Dichiarazione di inizio attività', con raccomandata allegando un documento d'identità, oppure con il software dell'Agenzia delle Entrate dall'area riservata.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software dell'Agenzia delle Entrate si usa dalla propria area riservata, in autonomia o affidandosi a un intermediario abilitato.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esercita un'attività d'impresa o artigianale usa la Comunicazione Unica, non il solo AA9/12, ed è per questo che finisce iscritto al Registro delle Imprese e nel 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annuale alla Camera di Commercio si paga solo da chi si iscrive al Registro delle Imprese e nel REA: un libero professionista con solo AA9/12 non lo 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l'errore più comune quando si stimano i costi di apertura: si generalizza un costo che vale solo per una parte di chi apre una partita 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L'apertura di una partita IVA per un'attività professionale comporta in genere anche adempimenti previdenziali: vanno verificati in base alla propria situazione, non trattati qui in dettaglio.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il diritto annuale riguarda chi si iscrive al Registro delle Imprese e nel REA per un'attività d'impresa o artigianale, non il libero professionista con solo modello AA9/12. Seconda domanda per la classe: entro quanti giorni dall'inizio attività va presentato il modello AA9/12? Risposta: 30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sito ha anche il quiz, le flashcard e i falsi miti da smontare.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Aprire la Partita IVA in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passi concreti, dal modulo ai costi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05356" y="1737208"/>
            <a:ext cx="37942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quale modulo si apre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partita IVA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un'attività professionale?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 d'accesso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AA9/12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impresa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reali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 d'accesso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 prima di partire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DEL REGIME FORFETTARIO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l'anno, il limite di ricavi o compensi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Ragguagliato ad anno per chi non lavora per un anno intero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limite dei beni strumentali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Calcolato al lordo degli ammortamenti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lordi, il limite per collaboratori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Spese per lavoro accessorio, dipendente e collaboratori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7782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35.000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7782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soglia straordinaria per gli anni 2025 e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Reddito da lavoro dipendente dell'anno precedente sopra il quale scatta l'esclusione (soglia ordinaria: 30.000 euro)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CAUSA OSTATIVA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inizia un'attività può scegliere subito il forfettario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comunicarlo nella dichiarazione ai fini IVA presentata con l'apertura,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aspettare un anno di attività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AA9/12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modulo e i suoi canali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PRESENTA IL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AA9/12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PEC, raccomandata o software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30 giorni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Dall'inizio attività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CANALI DI INVIO DEL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PEC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 digitale con oggetto dedicato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scrive 'Dichiarazione di inizio attività' nell'oggetto del messaggio.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Raccomandata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 postale a un ufficio dell'Agenzia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allegata una copia di un documento di identità valido.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Software dell'Agenzia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 dall'area riservata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autonomia o tramite un intermediario abilitato.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impresa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Comunicazione Unica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PERCORSI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professionale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modello AA9/12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 IMPRESE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richiesto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d'impresa o artigianale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 d'Impresa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 IMPRESE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richiesta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impresa passa dal Registro delle Imprese, il professionista no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reali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si paga e quando 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AA9/12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Professionista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costo di presentazione della pratica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SEZIONE ORDINARIA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annuale 2026, chi si iscrive al Registro Imprese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SEZIONE SPECIALE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Piccoli imprenditori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annuale 2026, artigiani e coltivatori diretti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COSTO CHE NON RIGUARDA TUTTI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diritto camerale non riguarda ogni partita IVA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Riguarda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chi si iscrive al Registro delle Imprese e nel REA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un'attività d'impresa o artigianale.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L'APERTURA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 previdenziali da verificare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alla sola apertura della partita IVA, caso per caso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il diritto annuale alla Camera di Commercio?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Chiunque apra una partita 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chi si iscrive al Registro delle Imprese e nel REA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chi supera 85.000 euro di ricavi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CHI VUOLE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coi requisiti del regime e i canali di invio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recaplica.com/it/economia/aprire-partita-iva-forfettaria/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Camera di Commercio di Roma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aprire una Partita IVA in regime forfettario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