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and Linux are not just three different interfaces, they change how a computer is paid for, updated and customized. Today we will look at four concrete differences, who pays and how, what hardware each one runs on, how they handle security and updates, and where each of the three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hardware from any manufacturer and requires a paid license; macOS is tied exclusively to Apple's own Mac computers; Linux is free, open source and powers most of the world's web servers while remaining a niche player on personal desktops. None of the three is objectively the best, the right choice depends on the use case, whether that is office work, software development, gaming or running a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Microsoft Store list price the Home edition costs $139 and Pro $199.99, with an upgrade from Home to Pro priced at $99.99 (US market prices checked on September 6, 2026). Many users never pay that amount directly, because the PC manufacturer already bundles it into the price of the machine, but the license remains a separate product. macOS has no standalone price, it is included in the purchase of a Mac. The Linux kernel is covered by the GNU GPL version 2 license (GPL-2.0 only), which guarantees four basic freedoms, running the program, studying its code, sharing it and modifying it, plus the right to redistribute it and even sell it, as long as recipients can rebuild the binaries from the source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a very wide range of computers from different brands, as long as they meet precise minimum requirements, for Windows 11 a 64-bit processor with at least 2 cores at 1 GHz, 4 GB of RAM, 64 GB of storage, UEFI firmware with Secure Boot and a TPM 2.0 chip. macOS follows the opposite philosophy and officially runs only on Mac computers. Apple began transitioning from Intel processors to its own Apple Silicon chips in 2020, and since 2023 every new Mac sold ships with these chips (M1, M2, M3, M4); macOS Tahoe (macOS 26, released September 15, 2025) is listed by Apple as the last major version to still support Intel Macs. Rosetta is the translation layer that lets apps compiled for Intel run on Apple Silicon Macs. Linux, like Windows, is not tied to a single manufacturer, it runs on x86-64-compatible PCs of any brand, plus servers and small single-board computers.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requires UEFI firmware with Secure Boot and a TPM (Trusted Platform Module) 2.0 module for security, on top of a 64-bit processor with 2 or more cores, 4 GB of RAM and 64 GB of storage. TPM 2.0, in particular, was missing from a large share of PCs already in use, which were left out of the free upgrade as a result. Someone who wants to keep an old laptop without TPM 2.0 alive often finds a free way to extend its life with a lightweight Linux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three systems approaches security differently, and none of the three approaches eliminates every risk on its own. Windows 11 leans on a sturdier hardware baseline, requiring Secure Boot and TPM 2.0 from the moment of installation, though some protection features, like BitLocker to Go, are reserved for the Pro edition and above. macOS benefits from a much more uniform pool of hardware, entirely controlled by Apple. Linux, thanks to its open source code under the GPL license, lets anyone examine it and fix flaws. LTS distributions add a predictable cycle, 5 years of free updates for every LTS release, extendable up to 10 (15 with the Legacy add-on) through an Ubuntu Pro subscription. Besides LTS releases, Ubuntu ships an interim version every six months, each with 9 months of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Macs don't get viruses and that macOS needs no protection at all. macOS runs only on Apple hardware, a more uniform and controlled environment than the variety of PCs compatible with Windows, but that is not the same as immunity to malware, phishing or user error. No operating system, purely by virtue of who makes it, can be considered safe from every threat, and there is no single answer about which of the three is the most secure.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desktop, worldwide, Windows remains the most widely used system with 56.55% share according to StatCounter Global Stats as of June 2026, a tracked web-traffic figure rather than a direct count of installations, but still the first reading in years to put Windows below 60%; macOS and OS X combined sit around 16.37%, Linux at 4.39%. Among Steam gamers the gap is even wider, Windows at 93.47% in April 2026, Linux at 4.52% after briefly touching nearly 5% the month before, partly driven by the end of support for Windows 10 pushing some users toward Linux-based options like SteamOS, macOS at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and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Licensing, hardware, security and reach compared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084781" y="1737208"/>
            <a:ext cx="16261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really changes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Windows, macOS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pays, and how</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hardware it runs 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Security and updates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each one leads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PAID SEPARATELY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Home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 at $199.99, list price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ALREADY BUNDLED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on its own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Included in the price of a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USE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to license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under GPL-2.0</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TWO OPPOSITE PHILOSOPHIES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Any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MINIMUM REQUIREMENTS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and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Macs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Silicon chips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fits many machines, macOS fits a single family of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0909" y="2106016"/>
            <a:ext cx="15070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so many older PCs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locked out of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SECURITY AND UPDATES, THREE ROUTES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for each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free updates, with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TPM of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Secure Boot, required at installation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maker for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a uniform hardware pool, controlled by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Macs need protection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runs on a uniform pool of hardware controlled by Apple, but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the same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immunity to malware, phishing or user error.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ARENAS, THREE DIFFERENT RANKINGS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worldwide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share as of June 2026, StatCounter data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Steam gamers</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in April 2026, Linux at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 on Linux, among those with a known operating system, W3Techs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recaplica.com/en/technology/windows-vs-macos-vs-linux/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vs macOS vs Linux: Differences, Pros and Cons Compared — Recap</dc:title>
  <dc:subject>PptxGenJS Presentation</dc:subject>
  <dc:creator>Recaplica</dc:creator>
  <cp:lastModifiedBy>Recaplica</cp:lastModifiedBy>
  <cp:revision>1</cp:revision>
  <dcterms:created xsi:type="dcterms:W3CDTF">2026-09-29T17:01:36Z</dcterms:created>
  <dcterms:modified xsi:type="dcterms:W3CDTF">2026-09-29T17:01:36Z</dcterms:modified>
</cp:coreProperties>
</file>