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AEO and GEO are three acronyms for three different ways of getting found online.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 optimizes for the traditional results list. But more and more searches now end inside a direct answer, read out by a box or an assistant, with no click to a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Search Engine Optimization, works on keywords, content, internal and external links, and technical factors to push a page higher in classic search results — the ones with the list of blue links.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Seobility's definition, AEO aims to place content directly inside answer boxes, voice responses or AI-generated answers, with no click to the site required.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term GEO originated with the paper "GEO: Generative Engine Optimization" by Aggarwal and colleagues, submitted to arXiv in November 2023 and published in the ACM SIGKDD 2024 proceedings. The authors also introduce GEO-bench, a benchmark across multiple domains, and report a visibility increase of up to 40% in their tests.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Search Central states explicitly that the fundamentals of SEO continue to matter for appearing in AI Overviews and AI Mode: robots.txt, internal links, text content and structured data remain useful practices.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of May 2026, Google reported more than 2.5 billion monthly people using AI Overviews, up from more than a billion in March 2025. The 40% figure instead comes from the GEO paper's experiments on a controlled benchmark: a lab result, not a market measurement.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where a page ranks in the results list. Second question for the class: why, according to Google, doesn't appearing in AI Overviews require new files or markup?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AEO and GEO remain three related but distinct disciplines: SEO's technical base still counts, while AEO and GEO deal with how content ends up inside a direct or AI-generated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SEO, AEO, GEO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Acronyms, Three Different Targets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88512" y="2106016"/>
            <a:ext cx="30381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isn't a list of links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enough anymore?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 the Same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SEO,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Links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results list SEO optimizes for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Keywords, content, links, and a site's technical factors.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Click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end goal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Getting the user from the result to the site.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 VS AEO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spot in the list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LAST STEP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click to the site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Inside the answer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LAST STEP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click needed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SEO ends in a click, AEO answers before one is needed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GEO COMES FROM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November 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Paper on arXiv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KDD conference proceedings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GEO-bench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Evaluation benchmark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 hasn't killed SEO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Search Central says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fundamentals of SEO still apply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to its AI-powered features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NUMBERS, TWO CAVEATS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visibility increase in the GEO paper's tests, up 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 experimental result on a controlled benchmark, not a real-world adoption figure.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2.5B+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monthly people using AI Overviews, as of May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Reported by Google at the I/O 2026 keynote (up from 1B+ in March 2025).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traditional SEO mainly optimize?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Where a page ranks in the list of results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text read aloud by a voice assistant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number of slides in a presentation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recaplica.com/en/technology/what-is-seo-aeo-geo/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Search Central · Aggarwal et al., KDD 2024 · Seobility · Google Blog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SEO, AEO and GEO: What Are They? — Recap</dc:title>
  <dc:subject>PptxGenJS Presentation</dc:subject>
  <dc:creator>Recaplica</dc:creator>
  <cp:lastModifiedBy>Recaplica</cp:lastModifiedBy>
  <cp:revision>1</cp:revision>
  <dcterms:created xsi:type="dcterms:W3CDTF">2026-09-29T17:01:36Z</dcterms:created>
  <dcterms:modified xsi:type="dcterms:W3CDTF">2026-09-29T17:01:36Z</dcterms:modified>
</cp:coreProperties>
</file>