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a blockchain is and how it really works, from block structure to consensus, with facts checked against NIST and the technical documentation for Bitcoin and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person does. In the Bitcoin network the ledger is kept by a distributed group of participants scattered around the world, as NIST describes in its 2018 report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block as a header, holding the metadata, plus the actual data. The header carries the hash of the previous block: that's the link that chains blocks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makes a blockchain tamper-resistant: it doesn't physically stop anyone from editing it, but it makes the edit visible to anyone comparing copies of the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runs on the proof of work described in the 2008 whitepaper: SHA-256, nonce, longest chain. Ethereum switched to proof of stake in 2022: 32 ETH deposited, slashing penalties for misbehavior.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work burns electricity to compute; proof of stake shifts the cost onto a cryptocurrency deposit the validator risks losing.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takes down three widespread ideas: immutability is practical resistance, not an absolute; decentralization doesn't remove the need for trust in whoever controls block publishing; pseudonymity isn't anonymity.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would change the block's hash and, in a chain reaction, the hash of every block after it (NIST, 2018). Follow-up for the class: why doesn't proof of stake need to burn energy the way proof of work does?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block structure, the two consensus mechanisms, and the most common blockchain myths, with primary sources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block chain behind Bitcoin and Ethereum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1882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gets to decide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goes into 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INSIDE A BLOCK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block's metadata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batch of transactions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back to the previous block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RIPPLE EFFECT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 an old block, and every block after it changes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block stores the hash of the one before it. Alter a block that's already published, and its hash changes, which changes the hash of every block that follows, according to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CONSENSUS MECHANISMS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Search for a nonce, a valid hash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every 2,016 blocks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up ETH as collateral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since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earn the right to write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COST, BEFORE AND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a year, Ethereum on proof of work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Roughly as much as the Czech Republic, per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needed to become a validator under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requirement since Ethereum's 2022 switch to proof of stake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Updated, not erased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trust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Someone still has to be trusted to publish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Anonymity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attacker can still find the user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hard to edit a block that's already been published?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would change that block's hash and every block's hash after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block automatically locks itself for 24 hours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You'd need permission from a central authority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recaplica.com/en/technology/what-is-blockchain-how-it-works/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Bitcoin whitepaper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What It Is and How It Works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