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von Neumann architecture is the model behind most computers: memory and processor share one bus that carries both data and instructions.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fetches the instruction from memory, over the same path it will use a moment later to read or write data: that's the starting point of the whole von Neumann architecture.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three organs described in John von Neumann's EDVAC report, published in 1945: the architecture takes its name from that document.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single bus connects memory and processor: every time an instruction or a piece of data is needed, the transfer goes through it, one at a time.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IBM Research traces this CPU-memory lag to the choice of sharing one bus, made in the 1945 report.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Harvard architecture is common in microcontrollers like PIC and AVR, and in audio or video processors, where reading an instruction and a data value together matters.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IBM Research says that for general-purpose computing, nothing beats the von Neumann architecture: that's the reason it stays prominent.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bus is single, so the second read waits for the first to finish, and that wait is exactly what's called the von Neumann bottleneck. Second question for the class: why doesn't the Harvard architecture have this problem?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Recap also covers how these ideas connect to the history of computers and to the architectures behind machine learning.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Von Neumann Architecture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What's really inside a computer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250635" y="1737208"/>
            <a:ext cx="202397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in the instant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a computer runs 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instruction?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FOUR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components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shared bus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Von Neumann versus Harvard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it's still used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three components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What's inside the machine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ORGANS DESCRIBED IN THE 1945 EDVAC REPORT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Arithmetic unit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Performs addition, subtraction, multiplication and division.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CC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Control unit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Sequences the machine's operations in order.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Memory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Holds both the program's data and its instructions.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shared bus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road for data and code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OF AN INSTRUCTION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slowdown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this is where the von Neumann bottleneck starts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Memory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data and instructions share one space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Bus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single channel for both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Processor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runs it, then asks for the next one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BUS, ONE TRADEOFF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shared bus for data and instructions creates the von Neumann bottleneck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bigger memory gets relative to bus speed, the longer the processor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waits its turn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Von Neumann versus Harvard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job, two routes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CONNECT MEMORY AND PROCESSOR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Von Neumann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PATH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One, shared by data and instructions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CIRCUITS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Simpler to build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Harvard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PATH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Separate for data and instructions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CIRCUITS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complex, parallel reads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different answers to the same question, how to wire memory to the processor.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it's still used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more than habit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IBM RESEARCH'S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Flexible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quality that matters most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memory and compute units can be arranged in many ways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Universal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suited to any kind of computing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not just specialized tasks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instruction and a piece of data are both needed at once: what does the processor do?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Reads both at the same time, no delay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Waits its turn, because they share the same bus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computer stops working for good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 FURTHER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recaplica.com/en/technology/von-neumann-architecture/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EDVAC Report (1945) · Computer History Museum · Wikipedia · IBM Research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Von Neumann Architecture: How a Computer Works, Explained — Recap</dc:title>
  <dc:subject>PptxGenJS Presentation</dc:subject>
  <dc:creator>Recaplica</dc:creator>
  <cp:lastModifiedBy>Recaplica</cp:lastModifiedBy>
  <cp:revision>1</cp:revision>
  <dcterms:created xsi:type="dcterms:W3CDTF">2026-09-29T17:01:35Z</dcterms:created>
  <dcterms:modified xsi:type="dcterms:W3CDTF">2026-09-29T17:01:35Z</dcterms:modified>
</cp:coreProperties>
</file>