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von Neumann architecture is the model behind most computers: memory and processor share one bus that carries both data and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fetches the instruction from memory, over the same path it will use a moment later to read or write data: that's the starting point of the whole von Neumann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three organs described in John von Neumann's EDVAC report, published in 1945: the architecture takes its name from that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bus connects memory and processor: every time an instruction or a piece of data is needed, the transfer goes through it, one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traces this CPU-memory lag to the choice of sharing one bus, made in the 1945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Harvard architecture is common in microcontrollers like PIC and AVR, and in audio or video processors, where reading an instruction and a data value together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says that for general-purpose computing, nothing beats the von Neumann architecture: that's the reason it stays prominent.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bus is single, so the second read waits for the first to finish, and that wait is exactly what's called the von Neumann bottleneck. Second question for the class: why doesn't the Harvard architecture have this problem?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how these ideas connect to the history of computers and to the architectures behind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Architecture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really inside a computer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50635" y="1737208"/>
            <a:ext cx="20239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instant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 computer runs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ORGANS DESCRIBED IN THE 1945 EDVAC REPORT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Arithmetic unit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Performs addition, subtraction, multiplication and division.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 unit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Sequences the machine's operations in order.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both the program's data and its instructions.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AN INSTRUCTION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slowdown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the von Neumann bottleneck starts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and instructions share one space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channel for both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it, then asks for the next 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BUS, ONE TRADEOFF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shared bus for data and instructions creates the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bigger memory gets relative to bus speed, the longer the processor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waits its turn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CONNECT MEMORY AND PROCESSOR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One, shared by data and instructions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Simpler to build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for data and instructions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complex, parallel reads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question, how to wire memory to the processor.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IBM RESEARCH'S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quality that matters most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and compute units can be arranged in many 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suited to any kind of computing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just specialized tasks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instruction and a piece of data are both needed at once: what does the processor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Reads both at the same time, no delay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Waits its turn, because they share the same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computer stops working for good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recaplica.com/en/technology/von-neumann-architecture/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EDVAC Report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Neumann Architecture: How a Computer Works, Explained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