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virtual influencer is a digital character with a social profile run by an agency or studio, not a real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at least 2016: Lil Miquela's account was created on April 23, 2016, years before the public generative-AI boom.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was created by the Brud agency; Shudu by Cameron-James Wilson, founder of The Diigitals; Aitana López by Spanish agency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VirtualHumans.org and Harvard Business Review, 2024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Comparison cited by Harvard Business Review between HelloFresh's campaign with Jenna Kutcher and Lil Miquela's earnings.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market-research estimates, not hard data, SNS Insider projects $231.4 billion by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specific US rule, not a universal one, but it makes the point, being digital doesn't exempt anyone from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2023. Second question for the class, why might an agency prefer a digital character over a real person?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pioneers, the business model and the rules on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 influencers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AI-made creators behind the profiles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CLUE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have virtual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influencers actually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pioneers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they're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brands go virtual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rules of the game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NAMES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Brud in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 musician who has worked with Calvin Klein and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Wilson in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Billed as the first digital supermodel.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the agency an average of €3,000 a month.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CHARACTER IS WORTH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TIME's list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named among the 25 most influential people on the internet by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Miquela's estimated average earnings from sponsored content, per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OR VIRTUAL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(human)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sponsored posts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5.5 million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YEARLY EARNINGS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$2 million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FOLLOWER RESPONSE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favorable, says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HBR found followers respond better to a virtual influencer's posts, at a lower cost.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GROWING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Estimated size of the global virtual influencer market, per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same report's projection for the following year.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yearly growth,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estimated in the SNS Insider report.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Advertising rules apply even to a character that doesn't exist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revised its endorsement guidelines to explicitly include virtual influencers among the content that must be disclosed as sponsored.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FTC update its endorsement rules to cover virtual influencers?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recaplica.com/en/technology/virtual-influencers/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influencers: the AI-made creators behind the profiles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