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Vibe coding is a way of programming where you describe, in speech or writing and in plain language, the result you want, and let an artificial intelligence model write and often run the code for you, accepting its output with little or no review. We will look at what that means exactly, where the term comes from, which risks independent studies report, and who benefits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diff is the line-by-line comparison between the old and the new version of the code. By the term's original meaning, the defining trait of vibe coding isn't so much using an AI to write code, which became common practice between 2025 and 2026, but giving up on checking it, accepting the changes the model proposes without rereading the diffs. What gets judged is the result on screen, not how it got there. Karpathy described the practice as see stuff, say stuff, run stuff, and copy paste stuff.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Programming, traditionally, means writing precise instructions a machine carries out step by step. Vibe coding turns that around, because instead of writing the code you describe it. You tell the model what you want, for instance add a button that exports the data to PDF, or shrink the padding on the left of the sidebar, and let the model translate that request into working code, often running it right away. Karpathy described dictating requests out loud with a transcription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use of artificial intelligence in programming is vibe coding. Tools like GitHub Copilot, which suggest lines or functions as you type, or general-purpose chatbots used to get unstuck on a specific problem, have been around for years, and MIT Technology Review calls this classic AI-assisted coding. A developer who uses Copilot to complete a function they already designed, then checks its logic line by line, is doing classic AI-assisted coding. A developer who says out loud add a cart with an automatic discount above 50 euros and accepts whatever code appears without checking it is doing vibe coding by the term's original definition.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comes from a post published on X, that is Twitter, by Andrej Karpathy, an OpenAI co-founder and former director of artificial intelligence at Tesla, on 2 February 2025. The post passed 4.5 million views according to converging secondary sources, and a year later Karpathy himself called it a throwaway thought he'd fired off, saying he could never predict which of his posts would take off. On 6 November 2025 Collins Dictionary named it Word of the Year 2025, defining it as the use of artificial intelligence prompted by natural language to write computer code. That is a level of recognition which usually takes years, not months.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shortlist of AI-themed words Collins considered for 2025 also included clanker and broligarchy. Around the same time Merriam-Webster instead picked slop as its own word of the year, signaling how central the topic of AI-generated content had become in that period's public debate. These are two separate editorial choices, not one shared ranking.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risks discussed most often by industry studies is precisely the lack of human review. In Carnegie Mellon University's SusVibes benchmark, run on 200 tasks built from 108 open-source Python projects, 61% of the code generated by an AI agent built on Claude Sonnet 4 passed functional tests, but only 10.5% also passed a security review. In practice, out of ten features that appear to work, roughly nine carry at least one exploitable vulnerability. It isn't an isolated case, because Veracode tests across more than 100 language models found that 45% of development tasks handed to an AI introduce at least one security vulnerability.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Passing tests tells you whether the code does what it should, not whether it does it securely. They are two separate things, and the gap between them can be wide. The vulnerabilities Veracode found often fall into the OWASP Top 10 categories, the reference standard for the most common flaws in web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28.65 million secrets, meaning API keys, passwords and access tokens, were found mistakenly left in code published on GitHub, a 34% increase from the year before and the sharpest single-year jump on record. Pinning the entire increase on vibe coding alone would be an oversimplification, though, because the phenomenon is tied more broadly to the growing use of AI tools in software development. Slopsquatting exploits the fact that AI models sometimes recommend nonexistent software package names, hallucinated during generation; across a sample of 576,000 cases analyzed by the Cloud Security Alliance, 20% contained invented packages. Attackers register those names on public repositories like npm or PyPI, waiting for someone to install them by mistake.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Tobin South, a researcher at the MIT Media Lab, vibe coding mostly benefits two groups at opposite ends of the spectrum, that is experienced programmers who can quickly spot and fix a mistake the AI generates, and absolute beginners who have a clear idea of what they want to build but wouldn't know how to translate it into code on their own. The sources don't say explicitly who benefits least, but it's reasonable to guess it's people still learning to program, because understanding code, which is also how you learn to write better code, gets handed over almost entirely to the model in that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collected by the Cloud Security Alliance describes a gap between how much developers trust these tools and how well they actually perform in practice. 91% of surveyed developers use AI coding tools, and about 22% of code merged into projects is written by artificial intelligence. Over the same period, developer trust in AI accuracy fell from 40% to 29% year over year, and 66% say they spend more time fixing AI-generated code that looks almost right but isn't. More use of these tools hasn't come with more trust in how reliable they actually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It's that surrendered review, not simply using an AI, that defines pure vibe coding by Karpathy's original definition. If there is time, a second question from the Recap quiz, what did Collins Dictionary do on 6 November 2025 regarding the term vibe coding? It named it Word of the Year 2025, defining it as the use of artificial intelligence prompted by natural language to write computer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Vibe coding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You describe the result, the AI writes the code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TRAIT THAT DRAWS THE LINE</a:t>
            </a:r>
            <a:endParaRPr lang="en-US" sz="1300" dirty="0"/>
          </a:p>
        </p:txBody>
      </p:sp>
      <p:sp>
        <p:nvSpPr>
          <p:cNvPr id="3" name="Shape 1"/>
          <p:cNvSpPr/>
          <p:nvPr/>
        </p:nvSpPr>
        <p:spPr>
          <a:xfrm>
            <a:off x="6227724" y="2106016"/>
            <a:ext cx="21726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nobody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reads the diffs anymore?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Describing, not writing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post to word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working isn't enough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Benefits and trust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Describing, not writing</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You say the result, the code shows 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WORK GOES, IN THREE MOVES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Even out loud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through a transcription app</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diffs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line-by-line comparison</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describe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plain language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AI writes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often runs the code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accept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without reading the diffs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LINE FALLS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AI-assisted coding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UNDERSTANDS 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developer, who reviews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DIFFS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Read and evaluated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Vibe coding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UNDERSTANDS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AI handles the details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DIFFS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Accepted without reading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difference lies in the degree of review, not the tool.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From a post to word of the year</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2 February 2025 to the Collins Dictionary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POST TO THE DICTIONARY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 4.5 million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views on the post</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 February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Karpathy's post on X</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November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Collins Word of the Year</a:t>
            </a:r>
            <a:endParaRPr lang="en-US" sz="1400" dirty="0"/>
          </a:p>
        </p:txBody>
      </p:sp>
      <p:sp>
        <p:nvSpPr>
          <p:cNvPr id="9" name="Shape 7"/>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Karpathy, a throwaway thought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AI WORDS OF 2025</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Vibe coding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Collins, 6 November 2025</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AI prompted by natural language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Slop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Merriam-Webster, 2025</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separate editorial choice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Clanker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 the Collins 2025 list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Alongside broligarchy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When working isn't enough</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gap between code that runs and secure code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CARNEGIE MELLON UNIVERSITY'S SUSVIBES BENCHMARK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passed the functional tests</a:t>
            </a:r>
            <a:pPr indent="0" marL="0">
              <a:lnSpc>
                <a:spcPct val="120000"/>
              </a:lnSpc>
              <a:buNone/>
            </a:pPr>
            <a:r>
              <a:rPr lang="en-US" sz="1500" dirty="0">
                <a:solidFill>
                  <a:schemeClr val="tx2"/>
                </a:solidFill>
                <a:latin typeface="+mn-lt" pitchFamily="34" charset="0"/>
                <a:ea typeface="+mn-lt" pitchFamily="34" charset="-122"/>
                <a:cs typeface="+mn-lt" pitchFamily="34" charset="-120"/>
              </a:rPr>
              <a:t>: code generated by an AI agent built on Claude Sonnet 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also passed a security review</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ten features that work, roughly nine carry at least one flaw</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tasks in the benchmark</a:t>
            </a:r>
            <a:pPr indent="0" marL="0">
              <a:lnSpc>
                <a:spcPct val="120000"/>
              </a:lnSpc>
              <a:buNone/>
            </a:pPr>
            <a:r>
              <a:rPr lang="en-US" sz="1500" dirty="0">
                <a:solidFill>
                  <a:schemeClr val="tx2"/>
                </a:solidFill>
                <a:latin typeface="+mn-lt" pitchFamily="34" charset="0"/>
                <a:ea typeface="+mn-lt" pitchFamily="34" charset="-122"/>
                <a:cs typeface="+mn-lt" pitchFamily="34" charset="-120"/>
              </a:rPr>
              <a:t>: built from 108 open-source Python projects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Passing the tests doesn't mean being secure.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SusVibes benchmark 61% of the generated code passed the functional tests,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10.5%</a:t>
            </a:r>
            <a:pPr indent="0" marL="0">
              <a:lnSpc>
                <a:spcPct val="125000"/>
              </a:lnSpc>
              <a:buNone/>
            </a:pPr>
            <a:r>
              <a:rPr lang="en-US" sz="1750" dirty="0">
                <a:solidFill>
                  <a:srgbClr val="D8D6CF"/>
                </a:solidFill>
                <a:latin typeface="+mn-lt" pitchFamily="34" charset="0"/>
                <a:ea typeface="+mn-lt" pitchFamily="34" charset="-122"/>
                <a:cs typeface="+mn-lt" pitchFamily="34" charset="-120"/>
              </a:rPr>
              <a:t> also survived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security review</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VULNERABILITIES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the code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45%</a:t>
            </a:r>
            <a:pPr indent="0" marL="0">
              <a:buNone/>
            </a:pPr>
            <a:r>
              <a:rPr lang="en-US" sz="1600" b="1" dirty="0">
                <a:solidFill>
                  <a:schemeClr val="bg1"/>
                </a:solidFill>
                <a:latin typeface="+mj-lt" pitchFamily="34" charset="0"/>
                <a:ea typeface="+mj-lt" pitchFamily="34" charset="-122"/>
                <a:cs typeface="+mj-lt" pitchFamily="34" charset="-120"/>
              </a:rPr>
              <a:t> of tasks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Veracode, over 100 models tested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LEAKS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Secrets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28.65</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On GitHub in 2025, up 34%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NEW ATTACK</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Slopsquatting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20%</a:t>
            </a:r>
            <a:pPr indent="0" marL="0">
              <a:buNone/>
            </a:pPr>
            <a:r>
              <a:rPr lang="en-US" sz="1600" b="1" dirty="0">
                <a:solidFill>
                  <a:schemeClr val="accent1"/>
                </a:solidFill>
                <a:latin typeface="+mj-lt" pitchFamily="34" charset="0"/>
                <a:ea typeface="+mj-lt" pitchFamily="34" charset="-122"/>
                <a:cs typeface="+mj-lt" pitchFamily="34" charset="-120"/>
              </a:rPr>
              <a:t> of cases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Invented packages, out of 576,000</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Benefits and trust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opposite profiles, and a gap in the data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BENEFITS, ACCORDING TO TOBIN SOUTH</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Experienced coders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BRING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Years of writing code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EDGE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fix the AI's mistakes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Absolute beginners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BRING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clear idea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EDGE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build it without code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profiles at opposite ends of the same spectrum.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GAP IN CLOUD SECURITY ALLIANCE DATA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surveyed developers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AI coding tools, per the CSA survey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trust in the AI's accuracy</a:t>
            </a:r>
            <a:pPr indent="0" marL="0">
              <a:lnSpc>
                <a:spcPct val="120000"/>
              </a:lnSpc>
              <a:buNone/>
            </a:pPr>
            <a:r>
              <a:rPr lang="en-US" sz="1500" dirty="0">
                <a:solidFill>
                  <a:schemeClr val="tx2"/>
                </a:solidFill>
                <a:latin typeface="+mn-lt" pitchFamily="34" charset="0"/>
                <a:ea typeface="+mn-lt" pitchFamily="34" charset="-122"/>
                <a:cs typeface="+mn-lt" pitchFamily="34" charset="-120"/>
              </a:rPr>
              <a:t>: it stood at 40% the year before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spend more time fixing</a:t>
            </a:r>
            <a:pPr indent="0" marL="0">
              <a:lnSpc>
                <a:spcPct val="120000"/>
              </a:lnSpc>
              <a:buNone/>
            </a:pPr>
            <a:r>
              <a:rPr lang="en-US" sz="1500" dirty="0">
                <a:solidFill>
                  <a:schemeClr val="tx2"/>
                </a:solidFill>
                <a:latin typeface="+mn-lt" pitchFamily="34" charset="0"/>
                <a:ea typeface="+mn-lt" pitchFamily="34" charset="-122"/>
                <a:cs typeface="+mn-lt" pitchFamily="34" charset="-120"/>
              </a:rPr>
              <a:t>: AI code that looks almost right, but isn't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characterizes vibe coding, by the original definition?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Describing a goal and accepting the code without reading the diffs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Using any text editor to write code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Programming exclusively in Python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recaplica.com/en/technology/vibe-coding/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Andrej Karpathy on X · MIT Technology Review · Collins Dictionary · Cloud Security Alliance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vibe coding? Meaning, origin and security risks — Recap</dc:title>
  <dc:subject>PptxGenJS Presentation</dc:subject>
  <dc:creator>Recaplica</dc:creator>
  <cp:lastModifiedBy>Recaplica</cp:lastModifiedBy>
  <cp:revision>1</cp:revision>
  <dcterms:created xsi:type="dcterms:W3CDTF">2026-09-29T17:01:35Z</dcterms:created>
  <dcterms:modified xsi:type="dcterms:W3CDTF">2026-09-29T17:01:35Z</dcterms:modified>
</cp:coreProperties>
</file>