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Unicode is the standard that assigns a number to every character in every language on Earth.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ASCII, the 1963 standard, tops out at 128 characters: enough for the English alphabet, not for the rest of the world.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private-use area holds over 137,000 code points, according to the Consortium's FAQ: more than enough for custom purposes.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Same starting idea, one number per character: only the space that number can take up changes.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ASCII has no code points for letters with diacritical marks: the space is missing, not the intent.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RFC 3629 lays out the exact structure: the first byte says how many follow, and every following byte starts the same way.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organization's founding and the first standard's publication fall in the same year, but not the same month.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the first byte of UTF-8 for ASCII characters carries the same value as the original ASCII byte, according to RFC 3629. Follow-up: how many bytes can UTF-8 use at most for a single character?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 replaced ASCII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STARTING PROBLEM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1854" y="3212440"/>
            <a:ext cx="98628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many characters can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computer write if it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knows 128 of them?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Unicode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ASCII's limits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UTF-8 works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short history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STANDARD, EVERY LANGUAGE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172,808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characters, Version 18.0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published in September 2026, according to the Unicode Consortium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137,000+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private-use code points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set aside for custom characters, on top of the standard ones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128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standard it replaced, published in 1963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VERSUS UNICODE PLUS UTF-8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ASCII, 1963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BITS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7, fixed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128 at most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Unicode plus UTF-8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BYTES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to 4, variable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CHARACTERS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172,808 in 2026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number of characters covered jumps from 128 to over 172 thousand.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REAL LIMIT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ASCII can't write accented letters or other scripts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 only 128 characters at 7 bits,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résumé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jalapeño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and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naïve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fall outside the original alphabet, according to Wikipedia.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ONE CHARACTER, 1 TO 4 BYTES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3716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Compatibility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bytes stay identical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 byte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ASCII characters, up to U+007F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2-3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accented letters and many scripts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4 bytes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rarer characters, up to U+10FFFF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IDEA TO STANDARD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1987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first idea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discussed by engineers from Xerox and Apple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Consortium founded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January, in California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1991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Version 1.0 published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 October, a few months after the founding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text written only in English weigh the same in ASCII and in UTF-8?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uses a single byte for characters already found in ASCII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UTF-8 automatically compresses the text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Because ASCII and UTF-8 are two different files that happen to be identical in memory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KEEP READING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on Recaplica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recaplica.com/en/technology/unicode/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Unicode Consortium · RFC 3629 · Wikipedia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Unicode: What Is It? How It Replaced ASCII — Recap</dc:title>
  <dc:subject>PptxGenJS Presentation</dc:subject>
  <dc:creator>Recaplica</dc:creator>
  <cp:lastModifiedBy>Recaplica</cp:lastModifiedBy>
  <cp:revision>1</cp:revision>
  <dcterms:created xsi:type="dcterms:W3CDTF">2026-09-29T17:01:35Z</dcterms:created>
  <dcterms:modified xsi:type="dcterms:W3CDTF">2026-09-29T17:01:35Z</dcterms:modified>
</cp:coreProperties>
</file>