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photovoltaic system turns sunlight into electricity through the photovoltaic effect, a physical process that happens inside cells made of semiconductor material, usually silicon. Today we will look at how the current is born, which families of cells exist, where a system can be installed and what its output depends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sunlight strikes a semiconductor material, typically chemically treated silicon, it frees up electrons and generates a direct current, and that is the photovoltaic effect. Individual cells are assembled into a panel, the module; several panels are wired together in series to form a string; an inverter turns the direct current into the alternating current used by household appliances and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cells are assembled into a panel, the module; several panels are wired together in series to form a string; an inverter finally turns the direct current produced into the alternating current used by household appliances and fed into the grid. In a grid-connected system, electricity produced and not consumed right away is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wafer-based silicon covered about 98% of world module production, while thin film accounted for between 2 and 3% of the market. Third-generation technologies are not yet significant in the mass market, but the laboratory record for a silicon tandem, as of 2026, stands at 35.2%, against 28.1% for a single monocrystalline silicon cell. Laboratory records should not be confused with the efficiency of commercial panels, which is always lower.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terminology (integrated, partially integrated, non-integrated) comes from Italy's old Conto Energia, the incentive program closed for good in 2013, and that program's tariffs no longer mean anything; the three categories are still useful for describing how a system is physically installed. A system can sit on a roof, a facade or the ground. More recent setups add to the picture, with agrivoltaic systems, which combine electricity generation with farming on the same land, and floating systems on bodies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IEA-PVPS report on Italy, cumulative national capacity stood at 37 GW at the end of 2024, with 6.7 GW added during the year and 278,423 new systems, for a total of 1.88 million installations across the country; 55% of them are located in northern Italy. In 2024, solar power generated 36 TWh of electricity, about 11.5% of national electricity consumption, and the national plan cited in the report targets 80 GW by 2030. By the end of March 2026, cumulative capacity had nearly reached 45 GW. Anyone installing a photovoltaic system or a storage battery must notify ENEA; for storage systems alone, this requirement has applied since January 1, 2019. On incentives, for spending in 2025 and 2026 the Irpef deduction is worth 50% on a main home and 36% in other cases, with a 96,000 euro spending cap; electricity fed into the grid is sold to the GSE under the Ritiro Dedicato scheme, since Scambio sul Posto closed to new entrants in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optimal orientation is generally south, 180° azimuth, because at this latitude that is the direction from which the most direct sunlight arrives over the course of the day. The optimal tilt is not a single number that works everywhere, it varies with the latitude of the site and shifts slightly with trees, nearby buildings or mountains on the horizon. PVGIS, developed by the Joint Research Centre of the European Commission, is free and needs no registration, estimates expected output for any point on the globe from satellite irradiance data covering 2014-2024, and includes the Optimize slope and Optimize slope and azimuth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same physical principle behind PVGIS calculations, which factor in both direct and diffuse irradiance. A second false myth is about geography, since solar power is not a southern Italian affair only, and in fact 55% of the country's photovoltaic systems are located in northern Italy, according to the IEA-PVPS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photovoltaic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the current in the wall socket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86609" y="2843632"/>
            <a:ext cx="21374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sunlight turn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electric current?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sunlight to current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families of cells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system goes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Output, lifespan, end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CELL TO THE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Direct current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inside the cells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it into alternating</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silicon frees up electrons</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Panel and string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panels wired in series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grid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alternating current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GENERATION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Crystalline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Wafer-based silicon, in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GENERATION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Thin film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amorphous silicon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GENERATION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2026 record, not yet mass market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INSTALL A SYSTEM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Replaces an architectural element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Roof tiles, canopies, brise-soleil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Partly integrated</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Rests on the roof slope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Replacing nothing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Non-integrated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Typically ground-mounted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large installations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SOLAR ITALY HAS INSTALLED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cumulative capacity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nearly reached in March 2026, from 37 GW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country by the end of 2024, 55% in the north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electricity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solar in 2024, with 36 TWh generated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OUTPUT DEPENDS 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azimuth</a:t>
            </a:r>
            <a:pPr indent="0" marL="0">
              <a:lnSpc>
                <a:spcPct val="120000"/>
              </a:lnSpc>
              <a:buNone/>
            </a:pPr>
            <a:r>
              <a:rPr lang="en-US" sz="1500" dirty="0">
                <a:solidFill>
                  <a:schemeClr val="tx2"/>
                </a:solidFill>
                <a:latin typeface="+mn-lt" pitchFamily="34" charset="0"/>
                <a:ea typeface="+mn-lt" pitchFamily="34" charset="-122"/>
                <a:cs typeface="+mn-lt" pitchFamily="34" charset="-120"/>
              </a:rPr>
              <a:t>: south, the direction with the most direct sunlight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estimated loss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facing panels east or west instead of south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free tool</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European Commission, it computes tilt and orientation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do not switch the panels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Cells respond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diffuse sunlight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too, not just direct light. Under an overcast sky output drops, but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disappear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recaplica.com/en/technology/photovoltaic-system/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(European Commission) · ENEA · IEA-PVPS · Italian Revenue Agency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panel systems: panel types, incentives, and the best tilt angle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