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offline map is a chunk of the map your phone stores before you leave, so navigation keeps working even without mobile data or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Google Maps the answer is 15 days: after that the area expires, and without an automatic Wi-Fi refresh it has to be downloaded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Maps Help says an expired offline area refreshes on its own if the phone is on Wi-Fi at the time, otherwise it needs a manual re-download.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Turn-by-turn driving directions only work if the entire route falls inside the downloaded offline area; transit, cycling and walking still need a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also covers public transit schedules, which Google Maps offline leaves out; Organic Maps claims every feature works with no network, including elevation contours for hikers.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one of the most downloaded navigation apps, has no offline map download comparable to Google Maps or Apple Maps: at most it caches the last route set, and that disappears once the app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language pack is downloaded, Google Translate keeps typed-text and camera translation working without a connection; not every language can be downloaded.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Apple Maps. Second question for the class: why doesn't Waze have a real offline mode?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sources are listed at the bottom of the Recap, linking to the official support pages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 Maps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Finding your way and understanding people, no connection needed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LEAVE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30141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downloaded map stay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usable before it needs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fresh copy?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offline downloads actually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the case everyone searches for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apps with native offline coverage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Waze, and translating without a connection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download works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Saving it before you 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OFFLINE MAP DOESN'T LAST FOREVER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of validity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Google Maps, before the area expires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 from the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Bluetooth limit for a paired Apple Watch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 offline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most-searched case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STAYS, WHAT DROPS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the route sits fully inside the downloaded area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Doesn't work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TRANSIT, CYCLING, WALKING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directions at all without a connection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DRIVING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live traffic, no alternate routes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saved area has to contain the whole trip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alternatives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Maps and Organic Maps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BUT NOT EQUAL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transit working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iOS 17 or later, coverage limited to select areas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full offline coverage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Open-source successor to Maps.me, built on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 only,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 people search for most, but the tightest limits of the three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BUSTED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navigation app has offline maps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a connection, Waze loses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traffic and incident updates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depends 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Translation too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Downloadable language packs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TRANSLATE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 the language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leaving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Typed text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network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Pointed at the text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CLOSE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app still covers public transit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guide to offline maps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recaplica.com/en/technology/offline-maps/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Offline Maps: Getting Around and Translating Without a Connection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