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manual transmission uses a disc clutch and gears that the driver engages by hand, while a traditional automatic shifts on its own using a hydraulic torque converter and planetary gear sets controlled by a computer. Newer designs have joined those two classic layouts, the dual-clutch transmission and the belt-driven CVT. We will look at how each one works, and at why the choice differs from market to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manual gearbox the driver decides when to shift and operates the clutch with a dedicated pedal. In a traditional automatic the driver does not have to do anything, because a hydraulic valve body decides when to shift, guided by sensors that read engine load, road speed and throttle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clutch is a disc sitting between the engine's flywheel and the transmission's pressure plate, and when the pedal is pressed the disc separates from the flywheel and cuts off torque flow to the gears. Inside the gearbox housing, a modern car typically has three shafts, an input shaft connected to the clutch, a countershaft, and an output shaft that sends torque to the wheels. The gears stay in constant mesh and spin freely on the output shaft until a sliding dog clutch locks one of them in place; before that lock-up happens, conical synchronizer rings match the rotational speed of the gear to that of the shaft, and this mechanism is what prevents the grinding noise typical of older gearboxes.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has no driver-operated disc clutch, and in its place sits a torque converter, a hydraulic component built from three parts. The impeller is bolted to the engine's flywheel and, as it spins, drives the transmission fluid; the turbine, connected to the transmission's input shaft, is set in motion by that fluid; the stator, positioned between the two, redirects the flow. At low speed the stator stays still and sends the fluid back toward the impeller, multiplying engine torque; as engine speed rises, the stator starts spinning freely and the converter behaves like a simple fluid coupling, with no more torque multiplication.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pure manual and the torque-converter automatic sits a third family, automated manuals, mechanically manual gearboxes with a conventional clutch in which an electro-hydraulic actuator handles both the shifting and the clutch instead of the driver; the Selespeed, introduced in 1999 on the Alfa Romeo 156 and developed by the Italian supplier Magneti Marelli, could run in a sequential mode or in a city mode that made it behave like a full automatic. The dual-clutch transmission uses two separate clutches for the even and odd gears, so while one is engaged the other has already lined up the next ratio; the concept was first sketched out in 1939 by French engineer Adolphe Kégresse, Porsche developed it for racing from the late 1970s and tested its PDK on a 956 in 1983, and it reached the general public in 2003 with the European Volkswagen Golf R32 and its DSG gearbox. The CVT has no fixed gears at all, and the first mass-production car to use one was the Dutch DAF 600 in 1958; in 1987 Subaru fitted the Justy with the first electronically controlled steel-belt CVT, and in 1997 the Toyota Prius introduced the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produces its fixed ratios with planetary gear sets, a sun gear at the center, an outer ring gear and a set of planet gears rotating between the two; locking one element of the gear set while driving another produces a different ratio, and a three-speed automatic typically combines two planetary gear sets. A CVT instead uses a V-belt running between two variable-diameter pulleys, and moving the pulley halves closer together or farther apart changes the ratio continuously, with no perceptible shift steps. A belt-driven CVT reaches a mechanical efficiency of around 88%, often offset by the fact that the engine can keep running at its most efficient speed; the downside drivers complain about most is the rubber-band feel under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efficiency crossover, according to data from the US Environmental Protection Agency, happened around 2010-2012. The deciding factor is the number of available ratios, because in 1980 the market was dominated by three-speed automatics, by 1999 four-speed automatics were standard on more than 80% of vehicles, and modern automatics commonly offer 8, 9 or even 10 gears against a typical maximum of 6 for a manual. More gears mean more chances to keep the engine close to its ideal operating speed. These are market averages recorded by the EPA, not a verdict on any single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States the share of new cars with a manual transmission fell below 1% starting with model year 2021, down from nearly 35% in 1980; in Europe, by contrast, manuals still accounted for close to 29% of new registrations across the continent's five largest markets in 2024. Fuel economy is not the only factor at play, because gasoline in Germany costs around 7.45 dollars a gallon against a US average of roughly 3 dollars, and in some European countries, such as the United Kingdom, manual and automatic licenses are issued separately, so drivers who learn on a manual can also drive an automatic but not the other way around. The result is that manufacturers have to keep building different transmissions for markets with very different driving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Manual and automatic transmissions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really happens between engine and wheels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4012641" y="2843632"/>
            <a:ext cx="2767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picks the gear,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driver or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manual gearbox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traditional automatic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modern variants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Fuel, cost, geography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ON EVERY SHIFT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Clutch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between flywheel and plate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Gears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always in constant mesh</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disc leaves the flywheel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Synchronizers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they match the speeds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Gear engaged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dog clutch locks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THE TORQUE CONVERTER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Impeller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Bolted to the engine flywheel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 it spins, it drives the fluid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transmission input shaft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fluid sets it in motion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Multiplies engine torque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low speed it sends fluid back to the impeller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CONTINUOUS RATIO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belt between two variable pulleys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AUTOMATED MANUAL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 gearbox, automated clutch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DUAL-CLUTCH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and odd gears, two clutches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FIXED RATIOS, OR CONTINUOUS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automatic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Planetary gear sets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fixed number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Belt-driven CVT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belt between pulleys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fixed gears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works in steps, the other changes ratio continuously.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Automatics no longer use more fuel.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1990 automatics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more fuel</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average than equivalent manuals. By 2022, according to EPA data, they were using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EACH ONE IS DRIVEN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US cars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model year 2023, down from nearly 35% in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registrations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Europe's five largest markets,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a gallon,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gasoline in Germany, against about 3 in the 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recaplica.com/en/technology/manual-vs-automatic-transmission/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vs. Automatic Transmission: How Each One Really Works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