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every trip raises the same practical question, how to get moving right after landing somewhere new.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changes case by case: it depends on cost, safety, time on hand and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the criteria for choosing, public transportation, taxis and ride-sharing, transfers and car rental.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factors need to be weighed together, not one at a time: the cheapest option isn't always the right one if time is short.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transportation wins on cost almost every time. Safety comes down to simple checks, like the plate and the driver. Time and distance decide when a more direct option is worth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transportation is nearly always the cheapest option, but how satisfied residents feel about it varies enormously from city to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Data from the European Commission's Quality of Life in European Cities 2023 survey, run by IPSOS across 83 European cities: satisfaction with public transportation ranges from 29% to 91% depending on the 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taxis and ride-sharing apps, the checks matter even more than the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GAO's 2024 survey, the license plate and the driver's name or photo were rated as the most important details for safety. Some apps also let you share the route in real time or verify a PIN with the driver at pickup.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taxi isn't automatically the more regulated option: rules differ by state, and in many cases ride-sharing apps face more widespread requirements than taxis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trip's last leg, the airport transfer, works out better when it's arranged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State recommends arranging transport to and from the airport before arrival, with a licensed and recognizable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at least one pre-trip in-app safety feature, such as checking the plate or driver (GAO, 2024 survey of 267 respondents from a sample of 304 people across four locations). Second question for the class: what would you personally check before getting into an unfamiliar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option depends on the trip, but the same basic checks always apply: cost, safety, time, distance.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Local Transportation While Traveling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Choosing the right way to get around in an unfamiliar place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RIGHT AFTER LANDING</a:t>
            </a:r>
            <a:endParaRPr lang="en-US" sz="1300" dirty="0"/>
          </a:p>
        </p:txBody>
      </p:sp>
      <p:sp>
        <p:nvSpPr>
          <p:cNvPr id="3" name="Shape 1"/>
          <p:cNvSpPr/>
          <p:nvPr/>
        </p:nvSpPr>
        <p:spPr>
          <a:xfrm>
            <a:off x="3837737" y="1737208"/>
            <a:ext cx="402950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get downtown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you don't know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drives the choice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Public transportation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Taxis and apps, what to check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Airports and car rental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What drives the choice</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 safety, time, distance together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FACTORS TO WEIGH TOGETHER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Cost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budget impact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Almost always cheaper than a taxi or rental car.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Safety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What to double-check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Plate, driver and safety features in the app matter.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Time and distance</a:t>
            </a:r>
            <a:endParaRPr lang="en-US" sz="18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Time versus distance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a long leg, a taxi can buy back the time you'd lose.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Public transportation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Cheap, but not the same everywhere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QUALITY CHANGES FROM CITY TO CITY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Rome and Tirana,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lowest satisfaction recorded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Vienna,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highest satisfaction in Europe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European average,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residents generally satisfied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Taxis and apps, what to check</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Plate, driver, safety features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GETTING INTO A TAXI OR RIDESHARE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hitchhiking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take an unrequested ride</a:t>
            </a:r>
            <a:endParaRPr lang="en-US" sz="1600" dirty="0"/>
          </a:p>
        </p:txBody>
      </p:sp>
      <p:sp>
        <p:nvSpPr>
          <p:cNvPr id="5" name="Text 3"/>
          <p:cNvSpPr/>
          <p:nvPr/>
        </p:nvSpPr>
        <p:spPr>
          <a:xfrm>
            <a:off x="555955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Sober driver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more safety check</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Plate and license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match the app and company signage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Driver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name and photo match</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Tracking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ride shareable in real time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45 states, apps screen drivers more than taxis do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2024, 45 US states and Washington, D.C. required criminal background checks for ride-sharing drivers, compared with just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11 states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traditional taxi drivers.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Airports and car rental</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Decided beats improvised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AIRPORT TRANSFER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Not booked ahead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negotiated on the spot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always identifiable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Booked in advance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known beforehand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COMPANY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chosen and verifiable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Booking ahead cuts down surprises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According to the GAO's 2024 survey, what had over 95% of surveyed riders already used before a trip?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At least one pre-trip in-app safety feature, such as checking the plate or driver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loyalty program from the transportation company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An automatic translation service inside the app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Reread the Recap or test yourself with the quiz </a:t>
            </a:r>
            <a:pPr indent="0" marL="0">
              <a:buNone/>
            </a:pPr>
            <a:r>
              <a:rPr lang="en-US" sz="1700" b="1" dirty="0">
                <a:solidFill>
                  <a:schemeClr val="bg1"/>
                </a:solidFill>
                <a:latin typeface="+mn-lt" pitchFamily="34" charset="0"/>
                <a:ea typeface="+mn-lt" pitchFamily="34" charset="-122"/>
                <a:cs typeface="+mn-lt" pitchFamily="34" charset="-120"/>
              </a:rPr>
              <a:t>recaplica.com/en/technology/local-transportation-while-traveling/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UITP · GAO · US Department of State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Transportation While Traveling: How to Pick the Right Option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