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is a lightweight, dynamically typed programming language with first-class functions, created in 1995 for Netscape. We'll look at what it is, how it works, who created it, where it runs besides the browser, and just how widely used it is among developers, per the 2025 survey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click gets picked up by a piece of JavaScript listening for it, which changes the page content, the DOM, without reloading it. MDN's glossary notes that JavaScript is used most often for dynamic client-side scripts on web pages, but it's also commonly used server-side, with a runtime like Node.js, Deno or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wrote the language in 1995 for Netscape. A legend common in web history says the first prototype, called 'Mocha' according to some secondary sources, came together in about 10 days in May 1995; by the Navigator beta in September it was already called 'LiveScript', and the name changed to 'JavaScript' only for the official release in December. In November 1996, Netscape submitted the language to Ecma International, starting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 days' figure and the working name 'Mocha' show up in many accounts of web history, but they come from secondary sources, not the main Wikipedia entry or MDN. The solid, multi-source fact is different, born in 1995 at Netscape by Brendan Eich, first public name 'LiveScript', then 'JavaScript' from the December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November 1996 Netscape submitted JavaScript to Ecma International; the first ECMAScript spec arrived in June 1997, followed by ECMAScript 2 in 1998 and ECMAScript 3 in December 1999. ECMAScript 5 came out in December 2009. In 2015, ECMAScript 6 arrived, with very extensive additions to the language; since then the standard has gotten a new edition every year, maintained by the TC39 committee at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most familiar form, JavaScript runs in the browser, where it manipulates the DOM, handles events, fetches data with fetch(), stores data with IndexedDB and draws with canvas. With Node.js, built on Chrome's V8 engine, the same language also runs on the server, where HTTP is treated as a first-class feature, designed for streaming and low latency.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Ryan Dahl created Node.js criticizing how badly traditional servers handled many simultaneous connections; he released it on May 27, 2009, presenting it on November 8, 2009 at the first European JSConf. The architecture combines Google's V8 engine, open-sourced in September 2008 alongside Chrome's launch, with an event loop and a low-level, non-blocking I/O API. In January 2010, npm arrived, the package manager that made installing and distributing Node.js code much easier.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Node.js describes itself, on its own official site, as an asynchronous, event-driven JavaScript runtime, built for scalable network applications, without a thread-based model. npm arrives in January 2010 to make installing code much easier. React, a JavaScript library for building interfaces, started as a prototype in 2011 by Jordan Walke, an engineer at Facebook, and went open source on May 29, 2013 at the JSConf conference; as of 2026, Meta maintains it together with a community of independent developers.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explicitly warns against confusing JavaScript with Java, it is not 'interpreted Java', and the two languages have very different syntax, semantics and uses. Wikipedia confirms it too, despite sounding alike, the two languages are distinct and differ a great deal in design. 'Java' and 'JavaScript' remain both Oracle trademarks in the United States and other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Java boom, in the dot-com bubble years, Netscape picked a name for its own language that echoed Java, which was very popular at the time. Brendan Eich himself has called that choice a Netscape marketing move. Both names, 'Java' and 'JavaScript', are Oracle trademarks as of 2026, but they point to two languages with very different designs.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2025 Stack Overflow Developer Survey, JavaScript is the single most used programming language, with 66% of respondents saying they use it, out of a base of 31,771 people for the languages section. HTML/CSS follows at 61.9%, then SQL at 58.6% and Python at 57.9%; Python grew by 7 percentage points from 2024 to 2025, driven by artificial intelligence and data science, but JavaScript still comes out as the most used in this edition of the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Netscape submitted JavaScript to Ecma International in November 1996, and since then the standard, ECMAScript, has been maintained by the TC39 technical committee. If there's time, a second question from the Recap's quiz, where can JavaScript run, besides the browser? On the server too, for example with Node.js.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Lightweight, dynamic, with first-class functions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3297377" y="2474824"/>
            <a:ext cx="13601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happens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click a button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web page?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born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browser to the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mix-up with the name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used, by the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 language born in a hurry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1995, Netscape's race against time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a first prototype, in May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Debuts as LiveScript, in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JavaScript again, in December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Submits it to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prototype took 10 days, not the whole language.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a legend common in web history, Eich wrote a first prototype in about 10 days in May 1995; the language was then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refined over the following months</a:t>
            </a:r>
            <a:pPr indent="0" marL="0">
              <a:lnSpc>
                <a:spcPct val="125000"/>
              </a:lnSpc>
              <a:buNone/>
            </a:pPr>
            <a:r>
              <a:rPr lang="en-US" sz="1750" dirty="0">
                <a:solidFill>
                  <a:srgbClr val="D8D6CF"/>
                </a:solidFill>
                <a:latin typeface="+mn-lt" pitchFamily="34" charset="0"/>
                <a:ea typeface="+mn-lt" pitchFamily="34" charset="-122"/>
                <a:cs typeface="+mn-lt" pitchFamily="34" charset="-120"/>
              </a:rPr>
              <a:t>, up to the official release in December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STANDARD, MAINTAINED BY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submits it to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ECMAScript spec</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the turning point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From the browser to the server</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engine, two environments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LANGUAGE, TWO ENVIRONMENTS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the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events,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APIS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HTTP and WebSocket servers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ENGINE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from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language, different environments.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NODE.JS CAME TO 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Node.js</a:t>
            </a:r>
            <a:pPr indent="0" marL="0">
              <a:lnSpc>
                <a:spcPct val="120000"/>
              </a:lnSpc>
              <a:buNone/>
            </a:pPr>
            <a:r>
              <a:rPr lang="en-US" sz="1500" dirty="0">
                <a:solidFill>
                  <a:schemeClr val="tx2"/>
                </a:solidFill>
                <a:latin typeface="+mn-lt" pitchFamily="34" charset="0"/>
                <a:ea typeface="+mn-lt" pitchFamily="34" charset="-122"/>
                <a:cs typeface="+mn-lt" pitchFamily="34" charset="-120"/>
              </a:rPr>
              <a:t>: created by Ryan Dahl, on the V8 engine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V8 goes open source</a:t>
            </a:r>
            <a:pPr indent="0" marL="0">
              <a:lnSpc>
                <a:spcPct val="120000"/>
              </a:lnSpc>
              <a:buNone/>
            </a:pPr>
            <a:r>
              <a:rPr lang="en-US" sz="1500" dirty="0">
                <a:solidFill>
                  <a:schemeClr val="tx2"/>
                </a:solidFill>
                <a:latin typeface="+mn-lt" pitchFamily="34" charset="0"/>
                <a:ea typeface="+mn-lt" pitchFamily="34" charset="-122"/>
                <a:cs typeface="+mn-lt" pitchFamily="34" charset="-120"/>
              </a:rPr>
              <a:t>: Chrome's engine, from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npm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package manager arrives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BUILT ON TOP OF THE LANGUAGE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Node.js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Server-side runtime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Asynchronous, event-driven, no threads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npm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Package manager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Arrives in January 2010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React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UI library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Facebook, since 2013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mix-up with the name Java</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Same-sounding name, different stories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NAME THAT MISLEADS</a:t>
            </a:r>
            <a:endParaRPr lang="en-US" sz="1300" dirty="0"/>
          </a:p>
        </p:txBody>
      </p:sp>
      <p:sp>
        <p:nvSpPr>
          <p:cNvPr id="3" name="Shape 1"/>
          <p:cNvSpPr/>
          <p:nvPr/>
        </p:nvSpPr>
        <p:spPr>
          <a:xfrm>
            <a:off x="1589684" y="2106016"/>
            <a:ext cx="54030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Java and JavaScript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language?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NAME, DIFFERENT TECHNOLOGY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TRADEMARK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Owned by Oracle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1995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Was the trendy language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TRADEMARK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Also owned by Oracle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Marketing, says Eich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historical moment, independent technology.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most used, by the numbers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2025 data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USED LANGUAGE,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it, per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responses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survey's technology section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second-ranked language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official standard that defines JavaScript called, and who maintains 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ECMAScript, maintained by the TC39 committee at Ecma International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JScript, maintained by Microsoft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HTML Living Standard, maintained by WHATWG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JavaScript? The language that outgrew the browser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