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is a network of networks, independent networks that talk to each other because they agreed on the same rules, the protocols. Today we follow an address typed into a browser, from the first Wi-Fi stretch to the page drawn on screen, and look at who does what along the way, IP addresses, DNS, packets, routers and cables.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type an address, press Enter, and in under a second you are looking at a page that physically sits on the other side of the world. At least four distinct things happen in that second. Your device finds out which number that name corresponds to, it opens a conversation with the machine at that number, the data is broken into packets that cross dozens of different networks, and the browser reassembles the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piece that makes the connection possible is the router, a specialised computer with a single job, as the MDN documentation explains, it looks at the address written on a data packet and passes it to the next network, the one that brings it closer to its destination. No router knows the whole route, each one knows only the next step. The modem-router at home holds your small network together and connects it to your carrier's, which in turn connects to other carriers. Wi-Fi is only the last stretch, the one between your sofa and the router. Nobody owns the network outright, it belongs to carriers, universities, companies and public bodies that choose to interconnect.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internet is the physical and logical network connecting computers, made of cables, routers, modems and the IP and TCP protocols; the web is the set of pages and links you browse over the HTTP protocol, one of the services running on top of that infrastructure. The web was born more than twenty years after the network that hosts it. A video call, email or an app update travel over the internet without touching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packet to reach somewhere, that somewhere needs an address. The IP address is defined in RFC 791, from September 1981, and is 32 bits long, the four dot-separated numbers you have probably seen, something like 192.0.2.172. Thirty-two bits looked enormous in 1981; with billions of connected devices they no longer suffice, hence IPv6, defined in RFC 8200 in 2017, with 128-bit addresses designed to support far more addressable nodes and more levels of addressing hierarchy. The two versions have coexisted for years. RFC 791 itself states that IP provides no reliable communication service, no delivery acknowledgements and no error checking on the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DNS phone book is organised in levels, and at the top sit the root authorities, 13 of them, identified by the letters A to M. They are not thirteen computers locked in a room, each letter stands for a cluster of servers scattered across dozens of countries, all answering at the same address. The organisations running them, as the IANA listing shows, have little in common with each other, NASA, the US Army, the University of Maryland, Europe's RIPE NCC, ICANN, private companies such as Verisign.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asks DNS for the numeric address matching the name, then opens a connection to that server and requests the page. The answer comes back split into packets that cross your provider's routers and those in between; the browser puts them back in order and draws the page. Usually in well under a second. DNS is the phone book that translates a name such as recaplica.com into the matching IP address, and asking that question is the first thing your device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telephony, talking to someone meant opening a dedicated circuit, a line reserved for the two of you for the whole call. The internet does the opposite, the message is split into packets, each self-contained, each carrying the destination address. It is a sturdy method, if a line goes down later packets take another way without anyone having to place the call again; which way is decided by routers applying a routing algorithm, a precise procedure that picks the next hop at every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IP guarantees nothing, how does a photo arrive intact? TCP handles it. Sitting above IP, it numbers packets on departure, checks on arrival what is missing, requests the lost pieces and puts everything back in order before handing the result to the application. Sending a photo by message is like posting a book one page at a time in separate envelopes, IP is the postal service that delivers the envelopes, TCP is the person at the other end checking the numbering, asking again for the pages that never showed up and putting the book back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bulk of intercontinental traffic runs inside optical fibres laid on the ocean floor, and according to the US FCC satellites account for just 0.37% of international capacity. In early 2026 TeleGeography counts over 1.5 million kilometres of submarine cables in service, with more than 600 cables active or planned. If a cable breaks, traffic is rerouted along other paths, which is why almost nobody notices, the International Cable Protection Committee counts roughly 200 faults a year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internet is infrastructure, independent networks linked together that understand each other because they use the same rules; web pages are a service riding on top, not the network itself. If there is time, a second question from the Recap quiz, true or false, the IP protocol guarantees that every packet reaches its destination? (False, IP does its best and no more, TCP is the layer that checks what arrived and asks again for the missing pieces.)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the internet works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type an address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3532073" y="2106016"/>
            <a:ext cx="26878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networks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page cross?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network of networks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Addresses and names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of a request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really runs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network of networks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Homes, schools and carriers, all talking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 HOME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Last</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stretch from sofa to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step</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router knows the whole route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WORLDWIDE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carriers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No</a:t>
            </a:r>
            <a:pPr indent="0" marL="0">
              <a:buNone/>
            </a:pPr>
            <a:r>
              <a:rPr lang="en-US" sz="1600" b="1" dirty="0">
                <a:solidFill>
                  <a:schemeClr val="accent1"/>
                </a:solidFill>
                <a:latin typeface="+mj-lt" pitchFamily="34" charset="0"/>
                <a:ea typeface="+mj-lt" pitchFamily="34" charset="-122"/>
                <a:cs typeface="+mj-lt" pitchFamily="34" charset="-120"/>
              </a:rPr>
              <a:t> owner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Nobody owns it outright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7134098"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the internet and the web</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Addresses and names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Numbers for machines, names for people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IP ADDRESS, IN TWO VERSIONS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IPv4 address, RFC 791 of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an IPv6 one, RFC 8200 of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guarantees</a:t>
            </a:r>
            <a:pPr indent="0" marL="0">
              <a:lnSpc>
                <a:spcPct val="120000"/>
              </a:lnSpc>
              <a:buNone/>
            </a:pPr>
            <a:r>
              <a:rPr lang="en-US" sz="1500" dirty="0">
                <a:solidFill>
                  <a:schemeClr val="tx2"/>
                </a:solidFill>
                <a:latin typeface="+mn-lt" pitchFamily="34" charset="0"/>
                <a:ea typeface="+mn-lt" pitchFamily="34" charset="-122"/>
                <a:cs typeface="+mn-lt" pitchFamily="34" charset="-120"/>
              </a:rPr>
              <a:t>: IP routes, and promises no delivery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RUNS THE 13 DNS ROOTS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 space agency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the root operators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RIPE NCC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European body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Europe runs one of them too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Verisign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private company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Private firms are in there as well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journey of a request</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name you type to the page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UNDER A SECOND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the name to the IP address</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network to network, in packets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device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you type an address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gets the request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puts the pieces in order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MESSAGE THAT TRAVELS IN PIECES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0" name="Text 8"/>
          <p:cNvSpPr/>
          <p:nvPr/>
        </p:nvSpPr>
        <p:spPr>
          <a:xfrm>
            <a:off x="67665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1" name="Text 9"/>
          <p:cNvSpPr/>
          <p:nvPr/>
        </p:nvSpPr>
        <p:spPr>
          <a:xfrm>
            <a:off x="1773936" y="236829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4" name="Text 12"/>
          <p:cNvSpPr/>
          <p:nvPr/>
        </p:nvSpPr>
        <p:spPr>
          <a:xfrm>
            <a:off x="1773936" y="346557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It splits</a:t>
            </a:r>
            <a:pPr indent="0" marL="0">
              <a:lnSpc>
                <a:spcPct val="120000"/>
              </a:lnSpc>
              <a:buNone/>
            </a:pPr>
            <a:r>
              <a:rPr lang="en-US" sz="1550" dirty="0">
                <a:solidFill>
                  <a:schemeClr val="tx1"/>
                </a:solidFill>
                <a:latin typeface="+mn-lt" pitchFamily="34" charset="0"/>
                <a:ea typeface="+mn-lt" pitchFamily="34" charset="-122"/>
                <a:cs typeface="+mn-lt" pitchFamily="34" charset="-120"/>
              </a:rPr>
              <a:t> each packet is self-contained and carries the destination address</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Different paths</a:t>
            </a:r>
            <a:pPr indent="0" marL="0">
              <a:lnSpc>
                <a:spcPct val="120000"/>
              </a:lnSpc>
              <a:buNone/>
            </a:pPr>
            <a:r>
              <a:rPr lang="en-US" sz="1550" dirty="0">
                <a:solidFill>
                  <a:schemeClr val="tx1"/>
                </a:solidFill>
                <a:latin typeface="+mn-lt" pitchFamily="34" charset="0"/>
                <a:ea typeface="+mn-lt" pitchFamily="34" charset="-122"/>
                <a:cs typeface="+mn-lt" pitchFamily="34" charset="-120"/>
              </a:rPr>
              <a:t> packets cross different routers and arrive when they arrive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It reassembles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the receiving end puts the pieces back in the right order</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DELIVERS, WHO CHECKS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Routes the packets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 and reorders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PROMISES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That all of it arrives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delivers and hopes, TCP checks what is missing and asks for it again.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really runs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most physical question of all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Data does not travel through the air.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Wi-Fi only covers the last few metres of your home. Traffic between continents runs inside optical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fibres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laid on the ocean floor, and satellites account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international capacity.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internet, technically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network of networks with shared protocols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One huge computer that stores every website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collection of all web pages worldwide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recaplica.com/en/technology/how-internet-works/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internet works: the journey of data from cable to page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