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began in the 1960s as a research project funded by the US military, meant to connect the computers of American universities. Today we will look at where the network starts, the protocol that turned it into a network of networks, the Web that runs on top of it, and how many people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did. Among the decisive contributions are J.C.R. Licklider's ideas about a global network, Leonard Kleinrock's theory of packet switching, the long-distance network built by Lawrence Roberts, and TCP/IP, designed jointly by Vint Cerf and Robert Kahn. It's the result of collective work spanning more than a decade.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ARPANET's first node went live in September 1969 at UCLA, in Kleinrock's lab, with the Stanford Research Institute as the second node shortly after. On January 1, 1983 every ARPANET host switched together from NCP to TCP/IP. In March 1989 Tim Berners-Lee submitted the proposal at CERN that the World Wide Web grew from, nearly twenty years after that first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1962 Licklider put in writing, across a series of memos, the idea of a "Galactic Network" of connected computers. In July 1961 Kleinrock published the first theoretical basis for packet switching. In 1965 Roberts connected two distant computers, one in Massachusetts and one in California, over a low-speed dial-up telephone line. Similar research was also underway at RAND Corporation with Paul Baran and at the UK's National Physical Laboratory with Donald Davies, without either group knowing about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1969 the company BBN installed the first Interface Message Processor at UCLA, and Kleinrock's lab became the network's first node, with the Stanford Research Institute as the second node shortly after. By December 1970 a working group led by S. Crocker had completed the Network Control Protocol, NCP, the first shared host-to-host protocol. By 1990 TCP/IP had displaced competing protocols nearly everywhere, and ARPANET itself, having served its purpose, was retired.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NCP worked well inside ARPANET, but it wasn't designed to connect different networks to one another. Robert Kahn, who joined DARPA in 1972, looked for an open architecture and worked on the project together with Vint Cerf. In September 1973 the two drafted the first version, presented at a meeting of the International Network Working Group at the University of Sussex, and in May 1974 they published the paper that first described TCP/IP. The protocol became a US defense standard as early as 1980. From that point on, "the internet" was no longer the name of a single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Berners-Lee submitted the proposal "Information Management, A Proposal" at CERN, for linking through hypertext information scattered across incompatible systems. In November 1990, together with colleague Robert Cailliau, he filed the formal project-management proposal. By Christmas 1990 he had defined HTML, HTTP and URLs and written the first browser/editor and the first server software; the first website, on a CERN NeXT computer, was at info.cern.ch. In March 1991 the text-only browser reached users on CERN's own computers, and on August 6, 1991 the software was announced on several newsgroups. On April 30, 1993 CERN declared the Web free of royalties.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the network of networks made of cables, routers and protocols; the Web is one of the services running on top of it, the one made of pages linked together and viewed with a browser over the HTTP protocol. Even pages built with server-side languages such as PHP remain, technically, part of the Web. Email, messaging and video streaming are other services that travel over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is one of the services that runs on top of the internet, made of pages linked together, and it arrived roughly twenty years after ARPANET's first node. Email, messaging and streaming use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first asks the DNS, the system that translates human-readable names like "google.com" into the matching IP address; it then opens a connection to the machine answering at that number and requests the page. The reply comes back split into packets, each carrying the address of its destination, travelling through different routers one hop at a time; the browser puts them back in order and renders the page. All of this, typically, in under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vary depending on who calculates them and which period they cover, and the two main ones should always be cited separately. According to the ITU, about 6 billion people, 74% of the world's population, used the internet in 2025, up from 5.8 billion in 2024. According to DataReportal, at the start of 2026 there were 6.04 billion users, 73.2% of the population, an increase of 294 million people over twelve months; about 2.21 billion people remained offline. The gap remains wide, from 94% in high-income countries to 23% in low-income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On April 30, 1993 CERN publicly declared the Web free of royalties, a decision that, according to CERN itself, had an immediate effect on its spread. If there is time, a second question from the Recap quiz, what is TCP/IP? (The pair of protocols, designed by Cerf and Kahn, that lets different networks exchange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five-question quiz and eight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the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ARPANET to the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a network of networks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Web, a separate service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 and who uses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and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CERN, in Geneva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September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ARPANET's first node, at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January 1,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flag day, everyone on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March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proposes the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From an idea to ARPANET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idea from 1962, a network live in 1969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PEOPLE AT THE START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researcher at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1962 he imagines a global network of computers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theory,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the first basis for packet switching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ARPANET's plan,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1965 he connects two distant computers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NETWORK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ARPANET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1969 – 1990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Roberts presents the plan for the network</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node at UCLA, then Stanford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NCP, the first shared language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Retired, having served its purpose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TCP/IP, a network of networks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 different networks could talk to each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PROTOCOL THAT LETS NETWORKS TALK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draft</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and Kahn work out the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paper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that first describes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January 1 every host switches from NCP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Web, a separate service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 CERN, twenty years after the first node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 AT CERN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proposal at CERN, in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With Cailliau, the WorldWideWeb project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text-only browser, then the announcement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CERN places the Web in the public domain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internet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network of networks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MADE OF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Cables, routers, protocols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service running on top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MADE OF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Pages and links, over HTTP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Email, messaging and streaming travel the same network, without the Web.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Web is not the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internet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infrastructure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connected networks; the Web is one of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runs on top of it, born roughly twenty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How it works, and who uses it</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Packets, IP addresses, names translated by DNS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79903" y="2843632"/>
            <a:ext cx="23056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type an address?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74% of the world's population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EARLY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73.2% of the population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STILL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gap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People without access, early 2026</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CERN place the World Wide Web in the public domain?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recaplica.com/en/technology/history-of-the-internet/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the Internet: From ARPANET to the World Wide Web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