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internet began in the 1960s as a research project funded by the US military, meant to connect the computers of American universities. Today we will look at where the network starts, the protocol that turned it into a network of networks, the Web that runs on top of it, and how many people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person did. Among the decisive contributions are J.C.R. Licklider's ideas about a global network, Leonard Kleinrock's theory of packet switching, the long-distance network built by Lawrence Roberts, and TCP/IP, designed jointly by Vint Cerf and Robert Kahn. It's the result of collective work spanning more than a decade.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ARPANET's first node went live in September 1969 at UCLA, in Kleinrock's lab, with the Stanford Research Institute as the second node shortly after. On January 1, 1983 every ARPANET host switched together from NCP to TCP/IP. In March 1989 Tim Berners-Lee submitted the proposal at CERN that the World Wide Web grew from, nearly twenty years after that first node.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1962 Licklider put in writing, across a series of memos, the idea of a "Galactic Network" of connected computers. In July 1961 Kleinrock published the first theoretical basis for packet switching. In 1965 Roberts connected two distant computers, one in Massachusetts and one in California, over a low-speed dial-up telephone line. Similar research was also underway at RAND Corporation with Paul Baran and at the UK's National Physical Laboratory with Donald Davies, without either group knowing about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NCP worked well inside ARPANET, but it wasn't designed to connect different networks to one another. Robert Kahn, who joined DARPA in 1972, looked for an open architecture and worked on the project together with Vint Cerf. In September 1973 the two drafted the first version, presented at a meeting of the International Network Working Group at the University of Sussex, and in May 1974 they published the paper that first described TCP/IP. The protocol became a US defense standard as early as 1980. From that point on, "the internet" was no longer the name of a single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Web is one of the services that runs on top of the internet, made of pages linked together, and it arrived roughly twenty years after ARPANET's first node. Email, messaging and streaming use the same infrastructure without going through the Web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device first asks the DNS, the system that translates human-readable names like "google.com" into the matching IP address; it then opens a connection to the machine answering at that number and requests the page. The reply comes back split into packets, each carrying the address of its destination, travelling through different routers one hop at a time; the browser puts them back in order and renders the page. All of this, typically, in under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Estimates vary depending on who calculates them and which period they cover, and the two main ones should always be cited separately. According to the ITU, about 6 billion people, 74% of the world's population, used the internet in 2025, up from 5.8 billion in 2024. According to DataReportal, at the start of 2026 there were 6.04 billion users, 73.2% of the population, an increase of 294 million people over twelve months; about 2.21 billion people remained offline. The gap remains wide, from 94% in high-income countries to 23% in low-income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five-question quiz and eight flashcards, with all the full sources at the foot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the internet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ARPANET to the World Wide Web</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the internet?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an idea to ARPANET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TCP/IP, a network of networks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Web, a separate service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works, and who uses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MILESTONES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Cerf and Kahn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TCP/IP, 1973-1974</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Tim Berners-Lee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CERN, in Geneva</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September 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ARPANET's first node, at UCLA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January 1, 1983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flag day, everyone on TCP/IP</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March 1989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proposes the Web</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PEOPLE AT THE START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J.C.R. Licklider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researcher at MIT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1962 he imagines a global network of computers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Leonard Kleinrock</a:t>
            </a:r>
            <a:endParaRPr lang="en-US" sz="19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theory, 1961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Publishes the first basis for packet switching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Lawrence Roberts</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ARPANET's plan, 1967</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1965 he connects two distant computers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PROTOCOL THAT LETS NETWORKS TALK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draft</a:t>
            </a:r>
            <a:pPr indent="0" marL="0">
              <a:lnSpc>
                <a:spcPct val="120000"/>
              </a:lnSpc>
              <a:buNone/>
            </a:pPr>
            <a:r>
              <a:rPr lang="en-US" sz="1500" dirty="0">
                <a:solidFill>
                  <a:schemeClr val="tx2"/>
                </a:solidFill>
                <a:latin typeface="+mn-lt" pitchFamily="34" charset="0"/>
                <a:ea typeface="+mn-lt" pitchFamily="34" charset="-122"/>
                <a:cs typeface="+mn-lt" pitchFamily="34" charset="-120"/>
              </a:rPr>
              <a:t>: Cerf and Kahn work out the design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paper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work that first describes TCP/IP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flag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January 1 every host switches from NCP</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Web is not the internet.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internet is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infrastructure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connected networks; the Web is one of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services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that runs on top of it, born roughly twenty years later.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2679903" y="2843632"/>
            <a:ext cx="230560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happens when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type an address?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2025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ITU</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74% of the world's population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EARLY 2026</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DataReportal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6.04</a:t>
            </a:r>
            <a:pPr indent="0" marL="0">
              <a:buNone/>
            </a:pPr>
            <a:r>
              <a:rPr lang="en-US" sz="1600" b="1" dirty="0">
                <a:solidFill>
                  <a:schemeClr val="bg1"/>
                </a:solidFill>
                <a:latin typeface="+mj-lt" pitchFamily="34" charset="0"/>
                <a:ea typeface="+mj-lt" pitchFamily="34" charset="-122"/>
                <a:cs typeface="+mj-lt" pitchFamily="34" charset="-120"/>
              </a:rPr>
              <a:t> billion</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73.2% of the population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STILL OFFLINE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gap</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2.21</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People without access, early 2026</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recaplica.com/en/technology/history-of-the-internet/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Internet Society · CERN · ITU · MDN Web Docs · DataReportal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the Internet: From ARPANET to the World Wide Web — Recap</dc:title>
  <dc:subject>PptxGenJS Presentation</dc:subject>
  <dc:creator>Recaplica</dc:creator>
  <cp:lastModifiedBy>Recaplica</cp:lastModifiedBy>
  <cp:revision>1</cp:revision>
  <dcterms:created xsi:type="dcterms:W3CDTF">2026-09-29T17:01:34Z</dcterms:created>
  <dcterms:modified xsi:type="dcterms:W3CDTF">2026-09-29T17:01:34Z</dcterms:modified>
</cp:coreProperties>
</file>