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Macintosh, on sale from January 24, 1984, ran an operating system that could handle only one application at a time, System 1.0. What follows is four decades of updates, an acquisition that replaced the system's foundations, and three processor changes. Today we will look at the classic line, the long chase to Mac OS 9, the technology that came in from NeXT, and the architecture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years Apple tried to build a modern successor to Mac OS with an internal project, Copland, that never reached completion. The fix was bought in from outside on December 20, 1996, when Apple announced it would acquire NeXT, the company Steve Jobs had founded in 1985 after leaving Apple. The deal closed on February 7, 1997 for $427 million and brought NeXTSTEP technology into Apple, where it became the foundation of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was a Motorola 68000 processor running at 7.8336 MHz, in a machine weighing 16.5 lb, or 7.5 kg. The launch came just days after "1984," the ad directed by Ridley Scott for the Chiat/Day agency, which aired nationally on January 22 during the third quarter of Super Bowl XVIII. Apple's board had initially rejected it, and Steve Wozniak offered to personally cover half the cost of the airtime. The ad entered the Clio Awards Hall of Fame in 1995 and topped Advertising Age's list of the fifty greatest commercials of all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1.0 could run only one application at a time and relied on the Macintosh File System, a plain list of files with no nested folders. System Software 5, in October 1987, was the first Mac OS package sold at retail and introduced the MultiFinder, which kept several applications open at once, though multitasking was still cooperative, depending on each program's willingness to hand control of the processor back and forth. System 7, released May 13, 1991, brought virtual memory, 32-bit addressing, TrueType fonts and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 Jobs had taken over the Macintosh project in 1981 from its original leader, Jef Raskin, while Apple's other co-founder, Steve Wozniak, was on leave during the project's most critical development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1997 the word "System" dropped out of the name with Mac OS 7.6, the first release simply called "Mac OS." Mac OS 8, on July 26, 1997, brought a multi-threaded Finder and the "Platinum" look; 8.1 introduced the HFS+ file system and USB support, and 8.5 and 8.6 added the Sherlock search tool, FireWire support and a redesigned nanokernel. Mac OS 9, on October 23, 1999, was the classic line's final major release, with the Carbon APIs built as a bridge to the system that would come next. The family's last update, Mac OS 9.2.2, shipped on December 5, 2001, by which point Mac OS X had already been unveiled.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1985, after months of being gradually pushed out of company decisions, Jobs resigned from Apple and founded NeXT, promising the board he would not compete directly with the company he had helped create. The acquisition was announced on December 20, 1996 and closed on February 7, 1997 for $427 million, in cash, stock, stock options and assumed debt; Jobs personally received 1.5 million shares of Apple stock. His return came in three stages, first as an advisor, then as interim CEO from September 16, 1997, and finally as full-time CEO in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Copland was the internal project through which Apple tried to modernize Mac OS, and it never reached completion. NeXTSTEP was built inside NeXT under engineer Avie Tevanian, with an object-oriented architecture and a graphical interface well ahead of its time; NeXT later teamed up with Sun Microsystems to create OpenStep. Tevanian, vice president of engineering at NeXT, followed Jobs to Apple, and his work proved decisive in bringing the technology that would become the foundation of Mac OS X in-house.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code-named "Cheetah," debuted on March 24, 2001, built on the hybrid Darwin kernel, version 1.3.1, based on Mach with roots in FreeBSD and compliant with POSIX standards. It was not written from scratch after Copland failed but built on NeXTSTEP, and engineer Avie Tevanian, who came over from NeXT, played a critical role in that technology transfer. From there Apple shipped almost one version a year for more than two decades, from Puma in 2001 to Sequoia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transition, from Motorola 68000 to PowerPC, dates back to 1994. The second closed in 2009, when Snow Leopard became the first Intel-only release, after Leopard's universal binaries, capable of running natively on both PowerPC and Intel. The third was announced by Tim Cook at WWDC on June 22, 2020, with Rosetta 2 dynamically translating apps written for Intel and the "Universal 2" format for developers; the first Macs with the M1 chip, the Mac mini, MacBook Air and 13-inch MacBook Pro, arrived on November 10-11, 2020, and the process wrapped up on June 5, 2023 with the Mac Pro built around an M2 Ultra chip.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macOS 26 "Tahoe," released on September 15, 2025, Apple aligned the version number with the calendar year; the release expected in 2026 is numbered 27 and carries the code name "Golden Gate," already described as the last version to offer full Rosetta 2 support, with Tahoe billed as the last release able to run on Intel-based Macs. As of April 2026, macOS was the second most widely used operating system among desktop and laptop computers, behind Microsoft Windows and ahead of every Linux distribution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In chronological order, Motorola 68000 to PowerPC in 1994, PowerPC to Intel between 2005 and 2006, and finally Intel to Apple Silicon, announced in June 2020 and completed in June 2023, when the last Intel-based Mac Pro was replaced by a model with an M2 Ultra chip. If there is time, a second question from the Recap quiz, what System 1.0 actually was in 1984. A single-application system with a flat MFS file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for revision,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Mac OS and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System 1 in 1984 to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WE START FROM</a:t>
            </a:r>
            <a:endParaRPr lang="en-US" sz="1300" dirty="0"/>
          </a:p>
        </p:txBody>
      </p:sp>
      <p:sp>
        <p:nvSpPr>
          <p:cNvPr id="3" name="Shape 1"/>
          <p:cNvSpPr/>
          <p:nvPr/>
        </p:nvSpPr>
        <p:spPr>
          <a:xfrm>
            <a:off x="3706419" y="2843632"/>
            <a:ext cx="38490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Mac's future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arrive from outside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application at a time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classic line's long chase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technology that came from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processors and a new name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One application at a time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1984, an operating system kept deliberately minimal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MACINTOSH 128K, ON SALE FROM JANUARY 24,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launch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$7,700 in 2025 dollars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May 3,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of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9-inch display, 400 KB floppy drive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AT A TIME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Flat MFS file system, no folders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SEVERAL APPS OPEN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October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Cooperative multitasking, not enforced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TECHNICAL LEAP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Virtual memory, 32-bit addressing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BUILT THE FIRST MAC</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Susan Kare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Macintosh icons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Designed the symbols of the interface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Andy Hertzfeld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ROM, kernel and Toolbox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much of the system's core code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Bruce Horn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Finder, with Steve Capps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built it for the first Macintosh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The classic line's long chase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System 7 to Mac OS 9, and a dead end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CLASSIC MAC OS IN ITS FINAL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Mac OS 8, two weeks from July 26,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within six months of launch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Mac OS 9</a:t>
            </a:r>
            <a:pPr indent="0" marL="0">
              <a:lnSpc>
                <a:spcPct val="120000"/>
              </a:lnSpc>
              <a:buNone/>
            </a:pPr>
            <a:r>
              <a:rPr lang="en-US" sz="1500" dirty="0">
                <a:solidFill>
                  <a:schemeClr val="tx2"/>
                </a:solidFill>
                <a:latin typeface="+mn-lt" pitchFamily="34" charset="0"/>
                <a:ea typeface="+mn-lt" pitchFamily="34" charset="-122"/>
                <a:cs typeface="+mn-lt" pitchFamily="34" charset="-120"/>
              </a:rPr>
              <a:t>: AirPort, Keychain, Carbon APIs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The technology that came from NeXT</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Jobs in exile, and $427 million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OUT AND BACK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Apple to NeXT, and back</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Pushed out of Apple, founds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announces it will buy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million, and he comes back</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full-time CEO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ROADS TO A NEW MAC OS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Copland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BUILT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in-house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completed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NeXTSTEP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BUILT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NeXT, from 1985</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of Mac OS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1997 Apple bought NeXT, for $427 million.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was not written from scratch.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Underneath sits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technology Apple inherited by acquiring NeXT in 1997, and a Unix kernel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Three processors and a new name</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Motorola to Apple Silicon, and yearly numbers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ARCHITECTURE CHANGES, SPACED 12-14 YEARS APART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PowerPC only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Universal binaries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SINCE 2025 THE VERSION NUMBER IS THE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until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Cheetah 10.0 to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scheme breaks, then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on September 15 that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was the Mac's third architecture transition?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Motorola 68000 to PowerPC, in 1994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PowerPC to Intel, between 2005 and 2006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Intel to Apple Silicon, between 2020 and 2023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recaplica.com/en/technology/history-of-mac-os/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Mac OS and macOS: System 1, NeXTSTEP and Apple Silicon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