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Macintosh, on sale from January 24, 1984, ran an operating system that could handle only one application at a time, System 1.0. What follows is four decades of updates, an acquisition that replaced the system's foundations, and three processor changes. Today we will look at the classic line, the long chase to Mac OS 9, the technology that came in from NeXT, and the architecture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years Apple tried to build a modern successor to Mac OS with an internal project, Copland, that never reached completion. The fix was bought in from outside on December 20, 1996, when Apple announced it would acquire NeXT, the company Steve Jobs had founded in 1985 after leaving Apple. The deal closed on February 7, 1997 for $427 million and brought NeXTSTEP technology into Apple, where it became the foundation of Mac 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was a Motorola 68000 processor running at 7.8336 MHz, in a machine weighing 16.5 lb, or 7.5 kg. The launch came just days after "1984," the ad directed by Ridley Scott for the Chiat/Day agency, which aired nationally on January 22 during the third quarter of Super Bowl XVIII. Apple's board had initially rejected it, and Steve Wozniak offered to personally cover half the cost of the airtime. The ad entered the Clio Awards Hall of Fame in 1995 and topped Advertising Age's list of the fifty greatest commercials of all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1.0 could run only one application at a time and relied on the Macintosh File System, a plain list of files with no nested folders. System Software 5, in October 1987, was the first Mac OS package sold at retail and introduced the MultiFinder, which kept several applications open at once, though multitasking was still cooperative, depending on each program's willingness to hand control of the processor back and forth. System 7, released May 13, 1991, brought virtual memory, 32-bit addressing, TrueType fonts and AppleScript.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September 1985, after months of being gradually pushed out of company decisions, Jobs resigned from Apple and founded NeXT, promising the board he would not compete directly with the company he had helped create. The acquisition was announced on December 20, 1996 and closed on February 7, 1997 for $427 million, in cash, stock, stock options and assumed debt; Jobs personally received 1.5 million shares of Apple stock. His return came in three stages, first as an advisor, then as interim CEO from September 16, 1997, and finally as full-time CEO in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 OS X 10.0, code-named "Cheetah," debuted on March 24, 2001, built on the hybrid Darwin kernel, version 1.3.1, based on Mach with roots in FreeBSD and compliant with POSIX standards. It was not written from scratch after Copland failed but built on NeXTSTEP, and engineer Avie Tevanian, who came over from NeXT, played a critical role in that technology transfer. From there Apple shipped almost one version a year for more than two decades, from Puma in 2001 to Sequoia in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transition, from Motorola 68000 to PowerPC, dates back to 1994. The second closed in 2009, when Snow Leopard became the first Intel-only release, after Leopard's universal binaries, capable of running natively on both PowerPC and Intel. The third was announced by Tim Cook at WWDC on June 22, 2020, with Rosetta 2 dynamically translating apps written for Intel and the "Universal 2" format for developers; the first Macs with the M1 chip, the Mac mini, MacBook Air and 13-inch MacBook Pro, arrived on November 10-11, 2020, and the process wrapped up on June 5, 2023 with the Mac Pro built around an M2 Ultra chip.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macOS 26 "Tahoe," released on September 15, 2025, Apple aligned the version number with the calendar year; the release expected in 2026 is numbered 27 and carries the code name "Golden Gate," already described as the last version to offer full Rosetta 2 support, with Tahoe billed as the last release able to run on Intel-based Macs. As of April 2026, macOS was the second most widely used operating system among desktop and laptop computers, behind Microsoft Windows and ahead of every Linux distribution combined.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for revision,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Mac OS and macOS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System 1 in 1984 to Apple Silicon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WE START FROM</a:t>
            </a:r>
            <a:endParaRPr lang="en-US" sz="1300" dirty="0"/>
          </a:p>
        </p:txBody>
      </p:sp>
      <p:sp>
        <p:nvSpPr>
          <p:cNvPr id="3" name="Shape 1"/>
          <p:cNvSpPr/>
          <p:nvPr/>
        </p:nvSpPr>
        <p:spPr>
          <a:xfrm>
            <a:off x="3706419" y="2843632"/>
            <a:ext cx="38490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the Mac's future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arrive from outside 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application at a time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classic line's long chase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technology that came from NeXT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processors and a new name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MACINTOSH 128K, ON SALE FROM JANUARY 24, 1984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launch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$7,700 in 2025 dollars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units sold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May 3, 1984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KB of RAM</a:t>
            </a:r>
            <a:pPr indent="0" marL="0">
              <a:lnSpc>
                <a:spcPct val="120000"/>
              </a:lnSpc>
              <a:buNone/>
            </a:pPr>
            <a:r>
              <a:rPr lang="en-US" sz="1500" dirty="0">
                <a:solidFill>
                  <a:schemeClr val="tx2"/>
                </a:solidFill>
                <a:latin typeface="+mn-lt" pitchFamily="34" charset="0"/>
                <a:ea typeface="+mn-lt" pitchFamily="34" charset="-122"/>
                <a:cs typeface="+mn-lt" pitchFamily="34" charset="-120"/>
              </a:rPr>
              <a:t>: 9-inch display, 400 KB floppy drive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ONE AT A TIME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System 1.0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1984</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Flat MFS file system, no folders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SEVERAL APPS OPEN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MultiFinder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1987</a:t>
            </a:r>
            <a:pPr indent="0" marL="0">
              <a:buNone/>
            </a:pPr>
            <a:r>
              <a:rPr lang="en-US" sz="1600" b="1" dirty="0">
                <a:solidFill>
                  <a:schemeClr val="bg1"/>
                </a:solidFill>
                <a:latin typeface="+mj-lt" pitchFamily="34" charset="0"/>
                <a:ea typeface="+mj-lt" pitchFamily="34" charset="-122"/>
                <a:cs typeface="+mj-lt" pitchFamily="34" charset="-120"/>
              </a:rPr>
              <a:t> October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Cooperative multitasking, not enforced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TECHNICAL LEAP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System 7</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1991</a:t>
            </a:r>
            <a:pPr indent="0" marL="0">
              <a:buNone/>
            </a:pPr>
            <a:r>
              <a:rPr lang="en-US" sz="1600" b="1" dirty="0">
                <a:solidFill>
                  <a:schemeClr val="accent1"/>
                </a:solidFill>
                <a:latin typeface="+mj-lt" pitchFamily="34" charset="0"/>
                <a:ea typeface="+mj-lt" pitchFamily="34" charset="-122"/>
                <a:cs typeface="+mj-lt" pitchFamily="34" charset="-120"/>
              </a:rPr>
              <a:t> May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Virtual memory, 32-bit addressing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OUT AND BACK</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Steve Jobs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From Apple to NeXT, and back</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Pushed out of Apple, founds NeXT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announces it will buy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$427 million, and he comes back</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full-time CEO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 OS X was not written from scratch.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Underneath sits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NeXTSTEP</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technology Apple inherited by acquiring NeXT in 1997, and a Unix kernel called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Darwin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ARCHITECTURE CHANGES, SPACED 12-14 YEARS APART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PowerPC only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Mac OS X 10.0, 2001</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Universal binaries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Leopard, 2007</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PowerPC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1994</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2005 – 2006</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Apple Silicon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2020 – 2023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SINCE 2025 THE VERSION NUMBER IS THE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10.x</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until 2019</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Cheetah 10.0 to Catalina 10.15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Big Sur, 2020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scheme breaks, then 12, 13, 14, 15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Tahoe,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on September 15 that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recaplica.com/en/technology/history-of-mac-os/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Apple Newsroom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Mac OS and macOS: System 1, NeXTSTEP and Apple Silicon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