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traces Elon Musk's business path, from his earliest ventures to SpaceX's 2026 IPO.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Tesla was started in 2003 by Martin Eberhard and Marc Tarpenning; Musk joined as an investor in 2004 and became CEO only in 2008.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Zip2 was an online city guide Musk co-founded in the mid-1990s. Part of the Compaq sale proceeds funded X.com, which later became PayPal.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point to disagreements over moving company systems to Microsoft platforms and Musk's push to drop the PayPal name for 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Tesla Roadster prototype was unveiled in 2006, two years before Musk took the CEO title.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Financial press called it the largest IPO on record, with the stock closing its first trading day up 19%.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projects born within a few years of each other, aimed at very different goals: brain-computer interfaces, traffic tunnels, a social network.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April 2022 opening bid and the round figure that stuck in the press describe the same negotiation from two angles.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Forbes shows a daily swing of $24.8 billion: a reminder of how volatile this kind of estimate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Eberhard and Tarpenning in 2003. Second question for the class: what year did SpaceX go public? Answer: June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includes the Sources consulted and the rest of the sections, from the quiz to the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Elon Musk: companies and turns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Zip2 to SpaceX, the story behind the household names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70530" y="2474824"/>
            <a:ext cx="170992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Did Musk found Tesla?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Zip2 to PayPal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Tesla, a company he inherited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SpaceX, from workshop to IPO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other fronts: Twitter, Neuralink, Boring Company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Zip2 to PayPal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capital, then a boardroom ouster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EARLY COMPANIES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Zip2 and X.com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1995-2002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Compaq buys Zip2 for $307 million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X.com merges with Confinity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company takes the PayPal name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eBay buys PayPal for $1.5 billion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LESSER-KNOWN PART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board removes Musk as CEO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Peter Thiel among the key players, the board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removes Musk as CEO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X.com/PayPal in 2000.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Tesla, a company he inherited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didn't start 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TESLA'S TIMELINE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Founded by Eberhard and Tarpenning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Musk invests and leads the round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Musk becomes CEO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SpaceX, from workshop to IPO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2026 listing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SPACEX'S IPO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dollars per share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Offer price, June 11,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555.6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Class A shares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Placed on the Nasdaq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dollars raised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Price multiplied by shares placed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other fronts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Twitter, Neuralink, tunnels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PARALLEL VENTURES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Twitter/X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Bought in October 2022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$44 billion, renamed X in 2023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Neuralink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Co-founded in 2016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human brain implant in January 2024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Boring Company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Launched between 2016 and 2017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Las Vegas Loop opens in 2021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NUMBERS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opening bid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 PER SHARE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$54.20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TOTAL VALUE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$43 billion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final deal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REPORTED VALUE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$44 billion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October 27, 2022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gap comes down to press rounding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NET WORTH, SEPTEMBER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886.4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$ per Forbes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 of September 15,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SpaceX stake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Including options, post-IPO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Tesla stake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Excluding unvested restricted stock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founded Tesla, before Musk got involved?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Martin Eberhard and Marc Tarpenning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Elon Musk alone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Larry Page and Sergey Brin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story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recaplica.com/en/technology/history-of-elon-musk/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SpaceX IR · Forbes · TechCrunch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Elon Musk: The History of Tesla, SpaceX, PayPal and the Companies Behind Them — Recap</dc:title>
  <dc:subject>PptxGenJS Presentation</dc:subject>
  <dc:creator>Recaplica</dc:creator>
  <cp:lastModifiedBy>Recaplica</cp:lastModifiedBy>
  <cp:revision>1</cp:revision>
  <dcterms:created xsi:type="dcterms:W3CDTF">2026-09-29T17:01:33Z</dcterms:created>
  <dcterms:modified xsi:type="dcterms:W3CDTF">2026-09-29T17:01:33Z</dcterms:modified>
</cp:coreProperties>
</file>